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4" r:id="rId6"/>
    <p:sldId id="259" r:id="rId7"/>
    <p:sldId id="304" r:id="rId8"/>
    <p:sldId id="305" r:id="rId9"/>
    <p:sldId id="306" r:id="rId10"/>
    <p:sldId id="261" r:id="rId11"/>
    <p:sldId id="262" r:id="rId12"/>
    <p:sldId id="307" r:id="rId13"/>
    <p:sldId id="309" r:id="rId14"/>
    <p:sldId id="316" r:id="rId15"/>
    <p:sldId id="308" r:id="rId16"/>
    <p:sldId id="310" r:id="rId17"/>
    <p:sldId id="311" r:id="rId18"/>
    <p:sldId id="263" r:id="rId19"/>
    <p:sldId id="266" r:id="rId20"/>
    <p:sldId id="312" r:id="rId21"/>
    <p:sldId id="269" r:id="rId22"/>
    <p:sldId id="313" r:id="rId23"/>
    <p:sldId id="267" r:id="rId24"/>
    <p:sldId id="314" r:id="rId25"/>
    <p:sldId id="315" r:id="rId26"/>
    <p:sldId id="318" r:id="rId27"/>
    <p:sldId id="265" r:id="rId28"/>
    <p:sldId id="317" r:id="rId29"/>
    <p:sldId id="26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 Sans Black" pitchFamily="2" charset="0"/>
      <p:bold r:id="rId36"/>
      <p:boldItalic r:id="rId37"/>
    </p:embeddedFont>
    <p:embeddedFont>
      <p:font typeface="Nunito Sans ExtraBold" pitchFamily="2" charset="0"/>
      <p:bold r:id="rId38"/>
      <p:boldItalic r:id="rId39"/>
    </p:embeddedFont>
    <p:embeddedFont>
      <p:font typeface="Nunito Sans SemiBold" pitchFamily="2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Slab Light" panose="020B0604020202020204" charset="0"/>
      <p:regular r:id="rId48"/>
      <p:bold r:id="rId49"/>
    </p:embeddedFont>
    <p:embeddedFont>
      <p:font typeface="Squada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A12C93-493F-4C4B-98CF-74D0075F14C8}">
  <a:tblStyle styleId="{76A12C93-493F-4C4B-98CF-74D0075F14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08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16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566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27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622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06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310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257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870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942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178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910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1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596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17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1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2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3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4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5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6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5"/>
          <p:cNvSpPr/>
          <p:nvPr/>
        </p:nvSpPr>
        <p:spPr>
          <a:xfrm flipH="1">
            <a:off x="3289156" y="4481509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2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 flipH="1">
            <a:off x="0" y="3283797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14300" dir="2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 flipH="1">
            <a:off x="6" y="3961791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103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 flipH="1">
            <a:off x="5" y="-1825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9050" dir="1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 flipH="1">
            <a:off x="10" y="1272352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1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D28FFF">
              <a:alpha val="3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avLst/>
            <a:gdLst/>
            <a:ahLst/>
            <a:cxnLst/>
            <a:rect l="l" t="t" r="r" b="b"/>
            <a:pathLst>
              <a:path w="17464" h="8582" extrusionOk="0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19050" dir="8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avLst/>
            <a:gdLst/>
            <a:ahLst/>
            <a:cxnLst/>
            <a:rect l="l" t="t" r="r" b="b"/>
            <a:pathLst>
              <a:path w="3451" h="1072" extrusionOk="0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avLst/>
            <a:gdLst/>
            <a:ahLst/>
            <a:cxnLst/>
            <a:rect l="l" t="t" r="r" b="b"/>
            <a:pathLst>
              <a:path w="4615" h="9272" extrusionOk="0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avLst/>
            <a:gdLst/>
            <a:ahLst/>
            <a:cxnLst/>
            <a:rect l="l" t="t" r="r" b="b"/>
            <a:pathLst>
              <a:path w="5576" h="2562" extrusionOk="0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17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avLst/>
            <a:gdLst/>
            <a:ahLst/>
            <a:cxnLst/>
            <a:rect l="l" t="t" r="r" b="b"/>
            <a:pathLst>
              <a:path w="2874" h="4466" extrusionOk="0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avLst/>
            <a:gdLst/>
            <a:ahLst/>
            <a:cxnLst/>
            <a:rect l="l" t="t" r="r" b="b"/>
            <a:pathLst>
              <a:path w="16888" h="3756" extrusionOk="0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9525" dir="17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avLst/>
            <a:gdLst/>
            <a:ahLst/>
            <a:cxnLst/>
            <a:rect l="l" t="t" r="r" b="b"/>
            <a:pathLst>
              <a:path w="3686" h="10222" extrusionOk="0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avLst/>
            <a:gdLst/>
            <a:ahLst/>
            <a:cxnLst/>
            <a:rect l="l" t="t" r="r" b="b"/>
            <a:pathLst>
              <a:path w="11782" h="9742" extrusionOk="0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Squada One"/>
              <a:buNone/>
              <a:defRPr sz="39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6179302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5723512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6187292" y="0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5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quada One"/>
              <a:buNone/>
              <a:defRPr sz="1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ExtraBold"/>
              <a:buNone/>
              <a:defRPr sz="12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279" y="2606319"/>
            <a:ext cx="4521" cy="6329"/>
          </a:xfrm>
          <a:custGeom>
            <a:avLst/>
            <a:gdLst/>
            <a:ahLst/>
            <a:cxnLst/>
            <a:rect l="l" t="t" r="r" b="b"/>
            <a:pathLst>
              <a:path w="60" h="84" extrusionOk="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847" y="5142018"/>
            <a:ext cx="7384" cy="75"/>
          </a:xfrm>
          <a:custGeom>
            <a:avLst/>
            <a:gdLst/>
            <a:ahLst/>
            <a:cxnLst/>
            <a:rect l="l" t="t" r="r" b="b"/>
            <a:pathLst>
              <a:path w="98" h="1" extrusionOk="0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876874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342869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13219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2225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2225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12225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12227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518344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flipH="1">
            <a:off x="5191300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flipH="1">
            <a:off x="5811811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2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3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quada One"/>
              <a:buNone/>
              <a:defRPr sz="14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4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avLst/>
            <a:gdLst/>
            <a:ahLst/>
            <a:cxnLst/>
            <a:rect l="l" t="t" r="r" b="b"/>
            <a:pathLst>
              <a:path w="7061" h="2664" extrusionOk="0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avLst/>
            <a:gdLst/>
            <a:ahLst/>
            <a:cxnLst/>
            <a:rect l="l" t="t" r="r" b="b"/>
            <a:pathLst>
              <a:path w="11045" h="7585" extrusionOk="0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avLst/>
            <a:gdLst/>
            <a:ahLst/>
            <a:cxnLst/>
            <a:rect l="l" t="t" r="r" b="b"/>
            <a:pathLst>
              <a:path w="8492" h="4817" extrusionOk="0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avLst/>
            <a:gdLst/>
            <a:ahLst/>
            <a:cxnLst/>
            <a:rect l="l" t="t" r="r" b="b"/>
            <a:pathLst>
              <a:path w="8877" h="6100" extrusionOk="0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19050" dir="14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avLst/>
            <a:gdLst/>
            <a:ahLst/>
            <a:cxnLst/>
            <a:rect l="l" t="t" r="r" b="b"/>
            <a:pathLst>
              <a:path w="6474" h="12758" extrusionOk="0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Squada One"/>
              <a:buNone/>
              <a:defRPr sz="3300" b="1" i="0" u="none" strike="noStrike" cap="none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4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WKIfucgrIvCLVLOmVXyT9ue72JH-tsHwXC-rkYT7U/co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WKIfucgrIvCLVLOmVXyT9ue72JH-tsHwXC-rkYT7U/co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WKIfucgrIvCLVLOmVXyT9ue72JH-tsHwXC-rkYT7U/copy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655200" y="2121836"/>
            <a:ext cx="7226614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5400" b="1" dirty="0"/>
              <a:t>DOCUMENT CLASSIFICATION | GRAPH | KNN</a:t>
            </a:r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4888650" y="4050900"/>
            <a:ext cx="3643500" cy="72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 err="1"/>
              <a:t>Presented</a:t>
            </a:r>
            <a:r>
              <a:rPr lang="es-ES" sz="1400" b="1" dirty="0"/>
              <a:t> </a:t>
            </a:r>
            <a:r>
              <a:rPr lang="es-ES" sz="1400" b="1" dirty="0" err="1"/>
              <a:t>by</a:t>
            </a:r>
            <a:r>
              <a:rPr lang="es-ES" sz="1400" b="1" dirty="0"/>
              <a:t>: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/>
              <a:t>2021-CS-15    Aleeza Shakeel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/>
              <a:t>2021-CS-51                      Laiba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dirty="0" err="1"/>
              <a:t>Libraries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plotting</a:t>
            </a:r>
            <a:r>
              <a:rPr lang="es-ES" dirty="0"/>
              <a:t>, NLP, confusión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b="0" dirty="0"/>
              <a:t>!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E9FDF-60FD-46E7-A578-379A3E82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00" y="3434400"/>
            <a:ext cx="5730966" cy="1553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 flipH="1">
            <a:off x="2646644" y="1950950"/>
            <a:ext cx="16311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b="0" dirty="0" err="1"/>
              <a:t>Di</a:t>
            </a:r>
            <a:r>
              <a:rPr lang="es-ES" dirty="0" err="1"/>
              <a:t>viding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articles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train</a:t>
            </a:r>
            <a:r>
              <a:rPr lang="es-ES" dirty="0"/>
              <a:t> data and test data</a:t>
            </a:r>
            <a:endParaRPr lang="es-E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6825A-2CF1-4C14-A925-07D686B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8400"/>
            <a:ext cx="3074400" cy="288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75579" y="2571750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GRAPH CONSTRUCTION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7393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99326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ctrTitle"/>
          </p:nvPr>
        </p:nvSpPr>
        <p:spPr>
          <a:xfrm flipH="1">
            <a:off x="6771046" y="827975"/>
            <a:ext cx="15144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dirty="0"/>
              <a:t>NPL (Natural </a:t>
            </a:r>
            <a:r>
              <a:rPr lang="es-ES" dirty="0" err="1"/>
              <a:t>Language</a:t>
            </a:r>
            <a:r>
              <a:rPr lang="es-ES" dirty="0"/>
              <a:t> Processing)</a:t>
            </a:r>
            <a:endParaRPr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2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1100" dirty="0"/>
              <a:t>Splitting text into smaller meaningful units, like words or symbols, for analysis</a:t>
            </a:r>
            <a:endParaRPr lang="en-US" sz="1100" b="0"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Tokenization</a:t>
            </a:r>
            <a:endParaRPr sz="1400"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3"/>
          </p:nvPr>
        </p:nvSpPr>
        <p:spPr>
          <a:xfrm flipH="1">
            <a:off x="2905571" y="1696387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Stop-Word </a:t>
            </a:r>
            <a:r>
              <a:rPr lang="es-ES" dirty="0" err="1"/>
              <a:t>Removal</a:t>
            </a:r>
            <a:endParaRPr sz="1400"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5"/>
          </p:nvPr>
        </p:nvSpPr>
        <p:spPr>
          <a:xfrm flipH="1">
            <a:off x="4889190" y="1696387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Stemming</a:t>
            </a:r>
            <a:endParaRPr sz="1400"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4"/>
          </p:nvPr>
        </p:nvSpPr>
        <p:spPr>
          <a:xfrm>
            <a:off x="2897917" y="26239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1100" dirty="0"/>
              <a:t>Eliminating common, non informative words form text for enhanced analysis</a:t>
            </a:r>
            <a:endParaRPr lang="en-US" sz="1100" b="0"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6"/>
          </p:nvPr>
        </p:nvSpPr>
        <p:spPr>
          <a:xfrm>
            <a:off x="4881827" y="26239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1100" dirty="0"/>
              <a:t>Simplifying words to their root form for streamlined text processing</a:t>
            </a:r>
            <a:endParaRPr lang="en-US" sz="1100" b="0" dirty="0"/>
          </a:p>
        </p:txBody>
      </p:sp>
      <p:grpSp>
        <p:nvGrpSpPr>
          <p:cNvPr id="396" name="Google Shape;396;p40"/>
          <p:cNvGrpSpPr/>
          <p:nvPr/>
        </p:nvGrpSpPr>
        <p:grpSpPr>
          <a:xfrm>
            <a:off x="1497547" y="1629559"/>
            <a:ext cx="4308275" cy="332705"/>
            <a:chOff x="1497547" y="1716411"/>
            <a:chExt cx="4308275" cy="332705"/>
          </a:xfrm>
        </p:grpSpPr>
        <p:grpSp>
          <p:nvGrpSpPr>
            <p:cNvPr id="397" name="Google Shape;397;p40"/>
            <p:cNvGrpSpPr/>
            <p:nvPr/>
          </p:nvGrpSpPr>
          <p:grpSpPr>
            <a:xfrm>
              <a:off x="1497547" y="1716411"/>
              <a:ext cx="331821" cy="332705"/>
              <a:chOff x="-48633950" y="1972600"/>
              <a:chExt cx="300100" cy="300900"/>
            </a:xfrm>
          </p:grpSpPr>
          <p:sp>
            <p:nvSpPr>
              <p:cNvPr id="398" name="Google Shape;398;p40"/>
              <p:cNvSpPr/>
              <p:nvPr/>
            </p:nvSpPr>
            <p:spPr>
              <a:xfrm>
                <a:off x="-48633950" y="1972600"/>
                <a:ext cx="3001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36" extrusionOk="0">
                    <a:moveTo>
                      <a:pt x="1418" y="756"/>
                    </a:moveTo>
                    <a:lnTo>
                      <a:pt x="1418" y="1481"/>
                    </a:lnTo>
                    <a:lnTo>
                      <a:pt x="693" y="1481"/>
                    </a:lnTo>
                    <a:lnTo>
                      <a:pt x="693" y="756"/>
                    </a:lnTo>
                    <a:close/>
                    <a:moveTo>
                      <a:pt x="11310" y="756"/>
                    </a:moveTo>
                    <a:lnTo>
                      <a:pt x="11310" y="1481"/>
                    </a:lnTo>
                    <a:lnTo>
                      <a:pt x="10586" y="1481"/>
                    </a:lnTo>
                    <a:lnTo>
                      <a:pt x="10586" y="756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0" y="2143"/>
                      <a:pt x="10239" y="2143"/>
                    </a:cubicBezTo>
                    <a:lnTo>
                      <a:pt x="10586" y="2143"/>
                    </a:lnTo>
                    <a:lnTo>
                      <a:pt x="10586" y="5293"/>
                    </a:lnTo>
                    <a:cubicBezTo>
                      <a:pt x="10365" y="5104"/>
                      <a:pt x="10050" y="4915"/>
                      <a:pt x="9672" y="4663"/>
                    </a:cubicBezTo>
                    <a:cubicBezTo>
                      <a:pt x="8822" y="4159"/>
                      <a:pt x="7530" y="3560"/>
                      <a:pt x="6018" y="3560"/>
                    </a:cubicBezTo>
                    <a:cubicBezTo>
                      <a:pt x="4537" y="3560"/>
                      <a:pt x="3214" y="4159"/>
                      <a:pt x="2363" y="4663"/>
                    </a:cubicBezTo>
                    <a:cubicBezTo>
                      <a:pt x="2017" y="4852"/>
                      <a:pt x="1701" y="5104"/>
                      <a:pt x="1449" y="5293"/>
                    </a:cubicBezTo>
                    <a:lnTo>
                      <a:pt x="1449" y="2143"/>
                    </a:lnTo>
                    <a:lnTo>
                      <a:pt x="1764" y="2143"/>
                    </a:lnTo>
                    <a:cubicBezTo>
                      <a:pt x="1954" y="2143"/>
                      <a:pt x="2111" y="1985"/>
                      <a:pt x="2111" y="1796"/>
                    </a:cubicBezTo>
                    <a:lnTo>
                      <a:pt x="2111" y="1418"/>
                    </a:lnTo>
                    <a:close/>
                    <a:moveTo>
                      <a:pt x="8065" y="4695"/>
                    </a:moveTo>
                    <a:cubicBezTo>
                      <a:pt x="8538" y="4915"/>
                      <a:pt x="8979" y="5104"/>
                      <a:pt x="9326" y="5293"/>
                    </a:cubicBezTo>
                    <a:cubicBezTo>
                      <a:pt x="9798" y="5577"/>
                      <a:pt x="10208" y="5860"/>
                      <a:pt x="10428" y="6049"/>
                    </a:cubicBezTo>
                    <a:cubicBezTo>
                      <a:pt x="10208" y="6238"/>
                      <a:pt x="9798" y="6522"/>
                      <a:pt x="9326" y="6805"/>
                    </a:cubicBezTo>
                    <a:cubicBezTo>
                      <a:pt x="8979" y="6994"/>
                      <a:pt x="8570" y="7215"/>
                      <a:pt x="8065" y="7372"/>
                    </a:cubicBezTo>
                    <a:cubicBezTo>
                      <a:pt x="8349" y="6994"/>
                      <a:pt x="8475" y="6522"/>
                      <a:pt x="8475" y="6049"/>
                    </a:cubicBezTo>
                    <a:cubicBezTo>
                      <a:pt x="8475" y="5514"/>
                      <a:pt x="8318" y="5104"/>
                      <a:pt x="8065" y="4695"/>
                    </a:cubicBezTo>
                    <a:close/>
                    <a:moveTo>
                      <a:pt x="3970" y="4726"/>
                    </a:moveTo>
                    <a:cubicBezTo>
                      <a:pt x="3718" y="5136"/>
                      <a:pt x="3592" y="5608"/>
                      <a:pt x="3592" y="6081"/>
                    </a:cubicBezTo>
                    <a:cubicBezTo>
                      <a:pt x="3529" y="6553"/>
                      <a:pt x="3686" y="7026"/>
                      <a:pt x="3970" y="7435"/>
                    </a:cubicBezTo>
                    <a:cubicBezTo>
                      <a:pt x="3497" y="7215"/>
                      <a:pt x="3056" y="7026"/>
                      <a:pt x="2710" y="6837"/>
                    </a:cubicBezTo>
                    <a:cubicBezTo>
                      <a:pt x="2237" y="6553"/>
                      <a:pt x="1859" y="6270"/>
                      <a:pt x="1607" y="6081"/>
                    </a:cubicBezTo>
                    <a:cubicBezTo>
                      <a:pt x="1859" y="5892"/>
                      <a:pt x="2237" y="5608"/>
                      <a:pt x="2710" y="5325"/>
                    </a:cubicBezTo>
                    <a:cubicBezTo>
                      <a:pt x="3056" y="5136"/>
                      <a:pt x="3466" y="4915"/>
                      <a:pt x="3970" y="4726"/>
                    </a:cubicBezTo>
                    <a:close/>
                    <a:moveTo>
                      <a:pt x="6018" y="4285"/>
                    </a:moveTo>
                    <a:cubicBezTo>
                      <a:pt x="6994" y="4285"/>
                      <a:pt x="7782" y="5073"/>
                      <a:pt x="7782" y="6049"/>
                    </a:cubicBezTo>
                    <a:cubicBezTo>
                      <a:pt x="7782" y="7026"/>
                      <a:pt x="6994" y="7814"/>
                      <a:pt x="6018" y="7814"/>
                    </a:cubicBezTo>
                    <a:cubicBezTo>
                      <a:pt x="5041" y="7814"/>
                      <a:pt x="4253" y="7026"/>
                      <a:pt x="4253" y="6049"/>
                    </a:cubicBezTo>
                    <a:cubicBezTo>
                      <a:pt x="4253" y="5073"/>
                      <a:pt x="5041" y="4285"/>
                      <a:pt x="6018" y="4285"/>
                    </a:cubicBezTo>
                    <a:close/>
                    <a:moveTo>
                      <a:pt x="10554" y="6805"/>
                    </a:moveTo>
                    <a:lnTo>
                      <a:pt x="10554" y="9956"/>
                    </a:lnTo>
                    <a:lnTo>
                      <a:pt x="10239" y="9956"/>
                    </a:lnTo>
                    <a:cubicBezTo>
                      <a:pt x="10050" y="9956"/>
                      <a:pt x="9893" y="10113"/>
                      <a:pt x="9893" y="10302"/>
                    </a:cubicBezTo>
                    <a:lnTo>
                      <a:pt x="9893" y="10649"/>
                    </a:lnTo>
                    <a:lnTo>
                      <a:pt x="2143" y="10649"/>
                    </a:lnTo>
                    <a:lnTo>
                      <a:pt x="2143" y="10302"/>
                    </a:lnTo>
                    <a:cubicBezTo>
                      <a:pt x="2143" y="10113"/>
                      <a:pt x="1985" y="9956"/>
                      <a:pt x="1764" y="9956"/>
                    </a:cubicBezTo>
                    <a:lnTo>
                      <a:pt x="1418" y="9956"/>
                    </a:lnTo>
                    <a:lnTo>
                      <a:pt x="1418" y="6805"/>
                    </a:lnTo>
                    <a:cubicBezTo>
                      <a:pt x="1670" y="6994"/>
                      <a:pt x="1985" y="7183"/>
                      <a:pt x="2332" y="7435"/>
                    </a:cubicBezTo>
                    <a:cubicBezTo>
                      <a:pt x="3182" y="7940"/>
                      <a:pt x="4505" y="8538"/>
                      <a:pt x="5986" y="8538"/>
                    </a:cubicBezTo>
                    <a:cubicBezTo>
                      <a:pt x="7498" y="8538"/>
                      <a:pt x="8790" y="7940"/>
                      <a:pt x="9641" y="7435"/>
                    </a:cubicBezTo>
                    <a:cubicBezTo>
                      <a:pt x="10019" y="7215"/>
                      <a:pt x="10334" y="6994"/>
                      <a:pt x="10554" y="6805"/>
                    </a:cubicBezTo>
                    <a:close/>
                    <a:moveTo>
                      <a:pt x="1418" y="10617"/>
                    </a:moveTo>
                    <a:lnTo>
                      <a:pt x="1418" y="11311"/>
                    </a:lnTo>
                    <a:lnTo>
                      <a:pt x="693" y="11311"/>
                    </a:lnTo>
                    <a:lnTo>
                      <a:pt x="693" y="10617"/>
                    </a:lnTo>
                    <a:close/>
                    <a:moveTo>
                      <a:pt x="11310" y="10617"/>
                    </a:moveTo>
                    <a:lnTo>
                      <a:pt x="11310" y="11311"/>
                    </a:lnTo>
                    <a:lnTo>
                      <a:pt x="10586" y="11311"/>
                    </a:lnTo>
                    <a:lnTo>
                      <a:pt x="10586" y="10617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lnTo>
                      <a:pt x="0" y="1796"/>
                    </a:lnTo>
                    <a:cubicBezTo>
                      <a:pt x="0" y="1985"/>
                      <a:pt x="158" y="2143"/>
                      <a:pt x="347" y="2143"/>
                    </a:cubicBezTo>
                    <a:lnTo>
                      <a:pt x="693" y="2143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0"/>
                      <a:pt x="0" y="10239"/>
                    </a:cubicBezTo>
                    <a:lnTo>
                      <a:pt x="0" y="11657"/>
                    </a:lnTo>
                    <a:cubicBezTo>
                      <a:pt x="0" y="11878"/>
                      <a:pt x="158" y="12035"/>
                      <a:pt x="347" y="12035"/>
                    </a:cubicBezTo>
                    <a:lnTo>
                      <a:pt x="1764" y="12035"/>
                    </a:lnTo>
                    <a:cubicBezTo>
                      <a:pt x="1954" y="12035"/>
                      <a:pt x="2111" y="11878"/>
                      <a:pt x="2111" y="11657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7"/>
                    </a:lnTo>
                    <a:cubicBezTo>
                      <a:pt x="9893" y="11878"/>
                      <a:pt x="10050" y="12035"/>
                      <a:pt x="10239" y="12035"/>
                    </a:cubicBezTo>
                    <a:lnTo>
                      <a:pt x="11657" y="12035"/>
                    </a:lnTo>
                    <a:cubicBezTo>
                      <a:pt x="11846" y="12035"/>
                      <a:pt x="12004" y="11878"/>
                      <a:pt x="12004" y="11657"/>
                    </a:cubicBezTo>
                    <a:lnTo>
                      <a:pt x="12004" y="10239"/>
                    </a:lnTo>
                    <a:cubicBezTo>
                      <a:pt x="12004" y="10050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43"/>
                    </a:lnTo>
                    <a:lnTo>
                      <a:pt x="11657" y="2143"/>
                    </a:lnTo>
                    <a:cubicBezTo>
                      <a:pt x="11846" y="2143"/>
                      <a:pt x="12004" y="1985"/>
                      <a:pt x="12004" y="1796"/>
                    </a:cubicBezTo>
                    <a:lnTo>
                      <a:pt x="12004" y="378"/>
                    </a:lnTo>
                    <a:cubicBezTo>
                      <a:pt x="12004" y="189"/>
                      <a:pt x="11846" y="0"/>
                      <a:pt x="11657" y="0"/>
                    </a:cubicBezTo>
                    <a:lnTo>
                      <a:pt x="10239" y="0"/>
                    </a:lnTo>
                    <a:cubicBezTo>
                      <a:pt x="10050" y="0"/>
                      <a:pt x="9893" y="189"/>
                      <a:pt x="9893" y="378"/>
                    </a:cubicBezTo>
                    <a:lnTo>
                      <a:pt x="9893" y="725"/>
                    </a:lnTo>
                    <a:lnTo>
                      <a:pt x="2111" y="725"/>
                    </a:lnTo>
                    <a:lnTo>
                      <a:pt x="2111" y="378"/>
                    </a:lnTo>
                    <a:cubicBezTo>
                      <a:pt x="2111" y="189"/>
                      <a:pt x="1954" y="0"/>
                      <a:pt x="17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-48509525" y="2097050"/>
                <a:ext cx="5280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1" extrusionOk="0">
                    <a:moveTo>
                      <a:pt x="1041" y="725"/>
                    </a:moveTo>
                    <a:cubicBezTo>
                      <a:pt x="1230" y="725"/>
                      <a:pt x="1387" y="882"/>
                      <a:pt x="1387" y="1071"/>
                    </a:cubicBezTo>
                    <a:cubicBezTo>
                      <a:pt x="1387" y="1260"/>
                      <a:pt x="1230" y="1418"/>
                      <a:pt x="1041" y="1418"/>
                    </a:cubicBezTo>
                    <a:cubicBezTo>
                      <a:pt x="852" y="1418"/>
                      <a:pt x="694" y="1260"/>
                      <a:pt x="694" y="1071"/>
                    </a:cubicBezTo>
                    <a:cubicBezTo>
                      <a:pt x="694" y="882"/>
                      <a:pt x="852" y="725"/>
                      <a:pt x="1041" y="725"/>
                    </a:cubicBezTo>
                    <a:close/>
                    <a:moveTo>
                      <a:pt x="1041" y="0"/>
                    </a:moveTo>
                    <a:cubicBezTo>
                      <a:pt x="442" y="0"/>
                      <a:pt x="1" y="473"/>
                      <a:pt x="1" y="1071"/>
                    </a:cubicBezTo>
                    <a:cubicBezTo>
                      <a:pt x="1" y="1670"/>
                      <a:pt x="442" y="2111"/>
                      <a:pt x="1041" y="2111"/>
                    </a:cubicBezTo>
                    <a:cubicBezTo>
                      <a:pt x="1639" y="2111"/>
                      <a:pt x="2112" y="1670"/>
                      <a:pt x="2112" y="1071"/>
                    </a:cubicBezTo>
                    <a:cubicBezTo>
                      <a:pt x="2112" y="473"/>
                      <a:pt x="1639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40"/>
            <p:cNvGrpSpPr/>
            <p:nvPr/>
          </p:nvGrpSpPr>
          <p:grpSpPr>
            <a:xfrm>
              <a:off x="5473117" y="1716431"/>
              <a:ext cx="332705" cy="332677"/>
              <a:chOff x="-44914800" y="2342000"/>
              <a:chExt cx="300900" cy="300875"/>
            </a:xfrm>
          </p:grpSpPr>
          <p:sp>
            <p:nvSpPr>
              <p:cNvPr id="401" name="Google Shape;401;p40"/>
              <p:cNvSpPr/>
              <p:nvPr/>
            </p:nvSpPr>
            <p:spPr>
              <a:xfrm>
                <a:off x="-44914800" y="2342000"/>
                <a:ext cx="300900" cy="3008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5" extrusionOk="0">
                    <a:moveTo>
                      <a:pt x="1450" y="725"/>
                    </a:moveTo>
                    <a:lnTo>
                      <a:pt x="1450" y="1418"/>
                    </a:lnTo>
                    <a:lnTo>
                      <a:pt x="725" y="1418"/>
                    </a:lnTo>
                    <a:lnTo>
                      <a:pt x="725" y="725"/>
                    </a:lnTo>
                    <a:close/>
                    <a:moveTo>
                      <a:pt x="11311" y="725"/>
                    </a:moveTo>
                    <a:lnTo>
                      <a:pt x="11311" y="1418"/>
                    </a:lnTo>
                    <a:lnTo>
                      <a:pt x="10618" y="1418"/>
                    </a:lnTo>
                    <a:lnTo>
                      <a:pt x="10618" y="725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1" y="2142"/>
                      <a:pt x="10240" y="2142"/>
                    </a:cubicBezTo>
                    <a:lnTo>
                      <a:pt x="10618" y="2142"/>
                    </a:lnTo>
                    <a:lnTo>
                      <a:pt x="10618" y="9893"/>
                    </a:lnTo>
                    <a:lnTo>
                      <a:pt x="10240" y="9893"/>
                    </a:lnTo>
                    <a:cubicBezTo>
                      <a:pt x="10051" y="9893"/>
                      <a:pt x="9893" y="10050"/>
                      <a:pt x="9893" y="10239"/>
                    </a:cubicBezTo>
                    <a:lnTo>
                      <a:pt x="9893" y="10617"/>
                    </a:lnTo>
                    <a:lnTo>
                      <a:pt x="2143" y="10617"/>
                    </a:lnTo>
                    <a:lnTo>
                      <a:pt x="2143" y="10239"/>
                    </a:lnTo>
                    <a:cubicBezTo>
                      <a:pt x="2143" y="10050"/>
                      <a:pt x="1985" y="9893"/>
                      <a:pt x="1796" y="9893"/>
                    </a:cubicBezTo>
                    <a:lnTo>
                      <a:pt x="1450" y="9893"/>
                    </a:lnTo>
                    <a:lnTo>
                      <a:pt x="1450" y="2142"/>
                    </a:lnTo>
                    <a:lnTo>
                      <a:pt x="1796" y="2142"/>
                    </a:lnTo>
                    <a:cubicBezTo>
                      <a:pt x="1985" y="2142"/>
                      <a:pt x="2143" y="1985"/>
                      <a:pt x="2143" y="1796"/>
                    </a:cubicBezTo>
                    <a:lnTo>
                      <a:pt x="2143" y="1418"/>
                    </a:lnTo>
                    <a:close/>
                    <a:moveTo>
                      <a:pt x="1418" y="10617"/>
                    </a:moveTo>
                    <a:lnTo>
                      <a:pt x="1418" y="11310"/>
                    </a:lnTo>
                    <a:lnTo>
                      <a:pt x="725" y="11310"/>
                    </a:lnTo>
                    <a:lnTo>
                      <a:pt x="725" y="10617"/>
                    </a:lnTo>
                    <a:close/>
                    <a:moveTo>
                      <a:pt x="11311" y="10617"/>
                    </a:moveTo>
                    <a:lnTo>
                      <a:pt x="11311" y="11310"/>
                    </a:lnTo>
                    <a:lnTo>
                      <a:pt x="10618" y="11310"/>
                    </a:lnTo>
                    <a:lnTo>
                      <a:pt x="10618" y="10617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64"/>
                    </a:lnTo>
                    <a:cubicBezTo>
                      <a:pt x="1" y="1985"/>
                      <a:pt x="158" y="2142"/>
                      <a:pt x="379" y="2142"/>
                    </a:cubicBezTo>
                    <a:lnTo>
                      <a:pt x="725" y="2142"/>
                    </a:lnTo>
                    <a:lnTo>
                      <a:pt x="725" y="9893"/>
                    </a:lnTo>
                    <a:lnTo>
                      <a:pt x="379" y="9893"/>
                    </a:lnTo>
                    <a:cubicBezTo>
                      <a:pt x="158" y="9893"/>
                      <a:pt x="1" y="10050"/>
                      <a:pt x="1" y="10239"/>
                    </a:cubicBezTo>
                    <a:lnTo>
                      <a:pt x="1" y="11657"/>
                    </a:lnTo>
                    <a:cubicBezTo>
                      <a:pt x="1" y="11877"/>
                      <a:pt x="158" y="12035"/>
                      <a:pt x="379" y="12035"/>
                    </a:cubicBezTo>
                    <a:lnTo>
                      <a:pt x="1796" y="12035"/>
                    </a:lnTo>
                    <a:cubicBezTo>
                      <a:pt x="1985" y="12035"/>
                      <a:pt x="2143" y="11877"/>
                      <a:pt x="2143" y="11657"/>
                    </a:cubicBezTo>
                    <a:lnTo>
                      <a:pt x="2143" y="11310"/>
                    </a:lnTo>
                    <a:lnTo>
                      <a:pt x="9893" y="11310"/>
                    </a:lnTo>
                    <a:lnTo>
                      <a:pt x="9893" y="11657"/>
                    </a:lnTo>
                    <a:cubicBezTo>
                      <a:pt x="9893" y="11877"/>
                      <a:pt x="10051" y="12035"/>
                      <a:pt x="10240" y="12035"/>
                    </a:cubicBezTo>
                    <a:lnTo>
                      <a:pt x="11657" y="12035"/>
                    </a:lnTo>
                    <a:cubicBezTo>
                      <a:pt x="11878" y="12035"/>
                      <a:pt x="12036" y="11877"/>
                      <a:pt x="12036" y="11657"/>
                    </a:cubicBezTo>
                    <a:lnTo>
                      <a:pt x="12036" y="10239"/>
                    </a:lnTo>
                    <a:cubicBezTo>
                      <a:pt x="12036" y="10050"/>
                      <a:pt x="11878" y="9893"/>
                      <a:pt x="11657" y="9893"/>
                    </a:cubicBezTo>
                    <a:lnTo>
                      <a:pt x="11311" y="9893"/>
                    </a:lnTo>
                    <a:lnTo>
                      <a:pt x="11311" y="2142"/>
                    </a:lnTo>
                    <a:lnTo>
                      <a:pt x="11657" y="2142"/>
                    </a:lnTo>
                    <a:cubicBezTo>
                      <a:pt x="11878" y="2142"/>
                      <a:pt x="12036" y="1985"/>
                      <a:pt x="12036" y="1764"/>
                    </a:cubicBezTo>
                    <a:lnTo>
                      <a:pt x="12036" y="378"/>
                    </a:lnTo>
                    <a:cubicBezTo>
                      <a:pt x="12036" y="158"/>
                      <a:pt x="11878" y="0"/>
                      <a:pt x="11657" y="0"/>
                    </a:cubicBezTo>
                    <a:lnTo>
                      <a:pt x="10240" y="0"/>
                    </a:lnTo>
                    <a:cubicBezTo>
                      <a:pt x="10051" y="0"/>
                      <a:pt x="9893" y="158"/>
                      <a:pt x="9893" y="378"/>
                    </a:cubicBezTo>
                    <a:lnTo>
                      <a:pt x="9893" y="725"/>
                    </a:ln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-44860450" y="2412875"/>
                <a:ext cx="1930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6365" extrusionOk="0">
                    <a:moveTo>
                      <a:pt x="7026" y="694"/>
                    </a:moveTo>
                    <a:lnTo>
                      <a:pt x="7026" y="725"/>
                    </a:lnTo>
                    <a:lnTo>
                      <a:pt x="7026" y="5136"/>
                    </a:lnTo>
                    <a:lnTo>
                      <a:pt x="5514" y="3624"/>
                    </a:lnTo>
                    <a:cubicBezTo>
                      <a:pt x="5451" y="3561"/>
                      <a:pt x="5356" y="3498"/>
                      <a:pt x="5262" y="3498"/>
                    </a:cubicBezTo>
                    <a:cubicBezTo>
                      <a:pt x="5167" y="3498"/>
                      <a:pt x="5041" y="3561"/>
                      <a:pt x="5010" y="3624"/>
                    </a:cubicBezTo>
                    <a:lnTo>
                      <a:pt x="3907" y="4821"/>
                    </a:lnTo>
                    <a:lnTo>
                      <a:pt x="2678" y="3592"/>
                    </a:lnTo>
                    <a:cubicBezTo>
                      <a:pt x="2615" y="3529"/>
                      <a:pt x="2529" y="3498"/>
                      <a:pt x="2438" y="3498"/>
                    </a:cubicBezTo>
                    <a:cubicBezTo>
                      <a:pt x="2348" y="3498"/>
                      <a:pt x="2253" y="3529"/>
                      <a:pt x="2174" y="3592"/>
                    </a:cubicBezTo>
                    <a:lnTo>
                      <a:pt x="662" y="5104"/>
                    </a:lnTo>
                    <a:lnTo>
                      <a:pt x="662" y="694"/>
                    </a:lnTo>
                    <a:close/>
                    <a:moveTo>
                      <a:pt x="2458" y="4380"/>
                    </a:moveTo>
                    <a:lnTo>
                      <a:pt x="3718" y="5640"/>
                    </a:lnTo>
                    <a:lnTo>
                      <a:pt x="1198" y="5640"/>
                    </a:lnTo>
                    <a:lnTo>
                      <a:pt x="2458" y="4380"/>
                    </a:lnTo>
                    <a:close/>
                    <a:moveTo>
                      <a:pt x="5293" y="4411"/>
                    </a:moveTo>
                    <a:lnTo>
                      <a:pt x="6554" y="5671"/>
                    </a:lnTo>
                    <a:lnTo>
                      <a:pt x="4695" y="5671"/>
                    </a:lnTo>
                    <a:lnTo>
                      <a:pt x="4695" y="5640"/>
                    </a:lnTo>
                    <a:lnTo>
                      <a:pt x="4411" y="5356"/>
                    </a:lnTo>
                    <a:lnTo>
                      <a:pt x="5293" y="4411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lnTo>
                      <a:pt x="0" y="5986"/>
                    </a:lnTo>
                    <a:cubicBezTo>
                      <a:pt x="0" y="6207"/>
                      <a:pt x="158" y="6365"/>
                      <a:pt x="347" y="6365"/>
                    </a:cubicBezTo>
                    <a:lnTo>
                      <a:pt x="7373" y="6365"/>
                    </a:lnTo>
                    <a:cubicBezTo>
                      <a:pt x="7562" y="6365"/>
                      <a:pt x="7719" y="6207"/>
                      <a:pt x="7719" y="5986"/>
                    </a:cubicBezTo>
                    <a:lnTo>
                      <a:pt x="7719" y="379"/>
                    </a:lnTo>
                    <a:cubicBezTo>
                      <a:pt x="7719" y="158"/>
                      <a:pt x="7562" y="1"/>
                      <a:pt x="7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-44791150" y="24396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1" y="725"/>
                    </a:moveTo>
                    <a:cubicBezTo>
                      <a:pt x="1261" y="725"/>
                      <a:pt x="1419" y="883"/>
                      <a:pt x="1419" y="1072"/>
                    </a:cubicBezTo>
                    <a:cubicBezTo>
                      <a:pt x="1419" y="1261"/>
                      <a:pt x="1261" y="1418"/>
                      <a:pt x="1041" y="1418"/>
                    </a:cubicBezTo>
                    <a:cubicBezTo>
                      <a:pt x="852" y="1418"/>
                      <a:pt x="694" y="1261"/>
                      <a:pt x="694" y="1072"/>
                    </a:cubicBezTo>
                    <a:cubicBezTo>
                      <a:pt x="694" y="883"/>
                      <a:pt x="852" y="725"/>
                      <a:pt x="1041" y="725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32" y="1670"/>
                      <a:pt x="505" y="2143"/>
                      <a:pt x="1041" y="2143"/>
                    </a:cubicBezTo>
                    <a:cubicBezTo>
                      <a:pt x="1639" y="2143"/>
                      <a:pt x="2112" y="1670"/>
                      <a:pt x="2112" y="1072"/>
                    </a:cubicBezTo>
                    <a:cubicBezTo>
                      <a:pt x="2112" y="473"/>
                      <a:pt x="1639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" name="Google Shape;404;p40"/>
            <p:cNvSpPr/>
            <p:nvPr/>
          </p:nvSpPr>
          <p:spPr>
            <a:xfrm>
              <a:off x="3488617" y="1716854"/>
              <a:ext cx="332705" cy="331821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1450" y="693"/>
                  </a:moveTo>
                  <a:lnTo>
                    <a:pt x="1450" y="1418"/>
                  </a:lnTo>
                  <a:lnTo>
                    <a:pt x="756" y="1418"/>
                  </a:lnTo>
                  <a:lnTo>
                    <a:pt x="756" y="693"/>
                  </a:lnTo>
                  <a:close/>
                  <a:moveTo>
                    <a:pt x="11342" y="693"/>
                  </a:moveTo>
                  <a:lnTo>
                    <a:pt x="11342" y="1418"/>
                  </a:lnTo>
                  <a:lnTo>
                    <a:pt x="10618" y="1418"/>
                  </a:lnTo>
                  <a:lnTo>
                    <a:pt x="10618" y="693"/>
                  </a:lnTo>
                  <a:close/>
                  <a:moveTo>
                    <a:pt x="6049" y="4191"/>
                  </a:moveTo>
                  <a:cubicBezTo>
                    <a:pt x="6270" y="4191"/>
                    <a:pt x="6427" y="4380"/>
                    <a:pt x="6427" y="4569"/>
                  </a:cubicBezTo>
                  <a:cubicBezTo>
                    <a:pt x="6427" y="4758"/>
                    <a:pt x="6270" y="4915"/>
                    <a:pt x="6049" y="4915"/>
                  </a:cubicBezTo>
                  <a:cubicBezTo>
                    <a:pt x="5860" y="4915"/>
                    <a:pt x="5703" y="4758"/>
                    <a:pt x="5703" y="4569"/>
                  </a:cubicBezTo>
                  <a:cubicBezTo>
                    <a:pt x="5703" y="4380"/>
                    <a:pt x="5860" y="4191"/>
                    <a:pt x="6049" y="4191"/>
                  </a:cubicBezTo>
                  <a:close/>
                  <a:moveTo>
                    <a:pt x="6081" y="1040"/>
                  </a:moveTo>
                  <a:cubicBezTo>
                    <a:pt x="6144" y="1166"/>
                    <a:pt x="8381" y="5167"/>
                    <a:pt x="8475" y="5262"/>
                  </a:cubicBezTo>
                  <a:lnTo>
                    <a:pt x="7278" y="7026"/>
                  </a:lnTo>
                  <a:lnTo>
                    <a:pt x="6427" y="7026"/>
                  </a:lnTo>
                  <a:lnTo>
                    <a:pt x="6427" y="5577"/>
                  </a:lnTo>
                  <a:cubicBezTo>
                    <a:pt x="6805" y="5419"/>
                    <a:pt x="7120" y="5041"/>
                    <a:pt x="7120" y="4600"/>
                  </a:cubicBezTo>
                  <a:cubicBezTo>
                    <a:pt x="7120" y="4001"/>
                    <a:pt x="6648" y="3529"/>
                    <a:pt x="6081" y="3529"/>
                  </a:cubicBezTo>
                  <a:cubicBezTo>
                    <a:pt x="5482" y="3529"/>
                    <a:pt x="5010" y="4001"/>
                    <a:pt x="5010" y="4600"/>
                  </a:cubicBezTo>
                  <a:cubicBezTo>
                    <a:pt x="5010" y="5073"/>
                    <a:pt x="5293" y="5451"/>
                    <a:pt x="5703" y="5577"/>
                  </a:cubicBezTo>
                  <a:lnTo>
                    <a:pt x="5703" y="7026"/>
                  </a:lnTo>
                  <a:lnTo>
                    <a:pt x="4852" y="7026"/>
                  </a:lnTo>
                  <a:lnTo>
                    <a:pt x="3655" y="5262"/>
                  </a:lnTo>
                  <a:cubicBezTo>
                    <a:pt x="3749" y="5167"/>
                    <a:pt x="5986" y="1166"/>
                    <a:pt x="6081" y="1040"/>
                  </a:cubicBezTo>
                  <a:close/>
                  <a:moveTo>
                    <a:pt x="3812" y="3529"/>
                  </a:moveTo>
                  <a:lnTo>
                    <a:pt x="2899" y="5104"/>
                  </a:lnTo>
                  <a:cubicBezTo>
                    <a:pt x="2836" y="5230"/>
                    <a:pt x="2836" y="5388"/>
                    <a:pt x="2899" y="5451"/>
                  </a:cubicBezTo>
                  <a:lnTo>
                    <a:pt x="4064" y="7215"/>
                  </a:lnTo>
                  <a:cubicBezTo>
                    <a:pt x="3749" y="7404"/>
                    <a:pt x="3529" y="7719"/>
                    <a:pt x="3529" y="8097"/>
                  </a:cubicBezTo>
                  <a:lnTo>
                    <a:pt x="3529" y="8475"/>
                  </a:lnTo>
                  <a:lnTo>
                    <a:pt x="693" y="8475"/>
                  </a:lnTo>
                  <a:lnTo>
                    <a:pt x="693" y="3907"/>
                  </a:lnTo>
                  <a:cubicBezTo>
                    <a:pt x="788" y="3686"/>
                    <a:pt x="945" y="3529"/>
                    <a:pt x="1103" y="3529"/>
                  </a:cubicBezTo>
                  <a:close/>
                  <a:moveTo>
                    <a:pt x="7436" y="7751"/>
                  </a:moveTo>
                  <a:cubicBezTo>
                    <a:pt x="7625" y="7751"/>
                    <a:pt x="7782" y="7908"/>
                    <a:pt x="7782" y="8097"/>
                  </a:cubicBezTo>
                  <a:lnTo>
                    <a:pt x="7782" y="8475"/>
                  </a:lnTo>
                  <a:lnTo>
                    <a:pt x="4285" y="8475"/>
                  </a:lnTo>
                  <a:lnTo>
                    <a:pt x="4285" y="8097"/>
                  </a:lnTo>
                  <a:cubicBezTo>
                    <a:pt x="4285" y="7908"/>
                    <a:pt x="4443" y="7751"/>
                    <a:pt x="4632" y="7751"/>
                  </a:cubicBezTo>
                  <a:close/>
                  <a:moveTo>
                    <a:pt x="10996" y="3529"/>
                  </a:moveTo>
                  <a:cubicBezTo>
                    <a:pt x="11185" y="3529"/>
                    <a:pt x="11342" y="3686"/>
                    <a:pt x="11342" y="3907"/>
                  </a:cubicBezTo>
                  <a:lnTo>
                    <a:pt x="11342" y="8475"/>
                  </a:lnTo>
                  <a:lnTo>
                    <a:pt x="8507" y="8475"/>
                  </a:lnTo>
                  <a:lnTo>
                    <a:pt x="8507" y="8097"/>
                  </a:lnTo>
                  <a:cubicBezTo>
                    <a:pt x="8507" y="7719"/>
                    <a:pt x="8318" y="7404"/>
                    <a:pt x="8003" y="7215"/>
                  </a:cubicBezTo>
                  <a:lnTo>
                    <a:pt x="9137" y="5451"/>
                  </a:lnTo>
                  <a:cubicBezTo>
                    <a:pt x="9200" y="5356"/>
                    <a:pt x="9200" y="5230"/>
                    <a:pt x="9137" y="5104"/>
                  </a:cubicBezTo>
                  <a:lnTo>
                    <a:pt x="8223" y="3529"/>
                  </a:lnTo>
                  <a:close/>
                  <a:moveTo>
                    <a:pt x="11342" y="9137"/>
                  </a:moveTo>
                  <a:lnTo>
                    <a:pt x="11342" y="9483"/>
                  </a:lnTo>
                  <a:cubicBezTo>
                    <a:pt x="11342" y="9672"/>
                    <a:pt x="11185" y="9830"/>
                    <a:pt x="10996" y="9830"/>
                  </a:cubicBezTo>
                  <a:lnTo>
                    <a:pt x="1103" y="9830"/>
                  </a:lnTo>
                  <a:cubicBezTo>
                    <a:pt x="914" y="9830"/>
                    <a:pt x="756" y="9672"/>
                    <a:pt x="756" y="9483"/>
                  </a:cubicBezTo>
                  <a:lnTo>
                    <a:pt x="756" y="9137"/>
                  </a:lnTo>
                  <a:close/>
                  <a:moveTo>
                    <a:pt x="6427" y="10554"/>
                  </a:moveTo>
                  <a:lnTo>
                    <a:pt x="6427" y="11248"/>
                  </a:lnTo>
                  <a:lnTo>
                    <a:pt x="5703" y="11248"/>
                  </a:lnTo>
                  <a:lnTo>
                    <a:pt x="5703" y="10554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1765" y="2111"/>
                  </a:lnTo>
                  <a:cubicBezTo>
                    <a:pt x="1954" y="2111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5010" y="1418"/>
                  </a:lnTo>
                  <a:lnTo>
                    <a:pt x="4159" y="2836"/>
                  </a:lnTo>
                  <a:lnTo>
                    <a:pt x="1072" y="2836"/>
                  </a:lnTo>
                  <a:cubicBezTo>
                    <a:pt x="473" y="2836"/>
                    <a:pt x="0" y="3308"/>
                    <a:pt x="0" y="3907"/>
                  </a:cubicBezTo>
                  <a:lnTo>
                    <a:pt x="0" y="9515"/>
                  </a:lnTo>
                  <a:cubicBezTo>
                    <a:pt x="0" y="10113"/>
                    <a:pt x="473" y="10586"/>
                    <a:pt x="1072" y="10586"/>
                  </a:cubicBezTo>
                  <a:lnTo>
                    <a:pt x="4947" y="10586"/>
                  </a:lnTo>
                  <a:lnTo>
                    <a:pt x="4947" y="11311"/>
                  </a:lnTo>
                  <a:lnTo>
                    <a:pt x="3907" y="11311"/>
                  </a:lnTo>
                  <a:cubicBezTo>
                    <a:pt x="3686" y="11311"/>
                    <a:pt x="3529" y="11468"/>
                    <a:pt x="3529" y="11657"/>
                  </a:cubicBezTo>
                  <a:cubicBezTo>
                    <a:pt x="3529" y="11846"/>
                    <a:pt x="3686" y="12004"/>
                    <a:pt x="3907" y="12004"/>
                  </a:cubicBezTo>
                  <a:lnTo>
                    <a:pt x="8097" y="12004"/>
                  </a:lnTo>
                  <a:cubicBezTo>
                    <a:pt x="8318" y="12004"/>
                    <a:pt x="8475" y="11846"/>
                    <a:pt x="8475" y="11657"/>
                  </a:cubicBezTo>
                  <a:cubicBezTo>
                    <a:pt x="8475" y="11468"/>
                    <a:pt x="8318" y="11311"/>
                    <a:pt x="8097" y="11311"/>
                  </a:cubicBezTo>
                  <a:lnTo>
                    <a:pt x="7057" y="11311"/>
                  </a:lnTo>
                  <a:lnTo>
                    <a:pt x="7057" y="10586"/>
                  </a:lnTo>
                  <a:lnTo>
                    <a:pt x="10933" y="10586"/>
                  </a:lnTo>
                  <a:cubicBezTo>
                    <a:pt x="11531" y="10586"/>
                    <a:pt x="12004" y="10113"/>
                    <a:pt x="12004" y="9515"/>
                  </a:cubicBezTo>
                  <a:lnTo>
                    <a:pt x="12004" y="3907"/>
                  </a:lnTo>
                  <a:cubicBezTo>
                    <a:pt x="12035" y="3308"/>
                    <a:pt x="11563" y="2836"/>
                    <a:pt x="10996" y="2836"/>
                  </a:cubicBezTo>
                  <a:lnTo>
                    <a:pt x="7877" y="2836"/>
                  </a:lnTo>
                  <a:lnTo>
                    <a:pt x="7057" y="1418"/>
                  </a:lnTo>
                  <a:lnTo>
                    <a:pt x="9924" y="1418"/>
                  </a:lnTo>
                  <a:lnTo>
                    <a:pt x="9924" y="1765"/>
                  </a:lnTo>
                  <a:cubicBezTo>
                    <a:pt x="9924" y="1954"/>
                    <a:pt x="10082" y="2111"/>
                    <a:pt x="10271" y="2111"/>
                  </a:cubicBezTo>
                  <a:lnTo>
                    <a:pt x="11689" y="2111"/>
                  </a:lnTo>
                  <a:cubicBezTo>
                    <a:pt x="11878" y="2111"/>
                    <a:pt x="12035" y="1954"/>
                    <a:pt x="12035" y="1765"/>
                  </a:cubicBezTo>
                  <a:lnTo>
                    <a:pt x="12035" y="347"/>
                  </a:lnTo>
                  <a:cubicBezTo>
                    <a:pt x="12035" y="158"/>
                    <a:pt x="11878" y="0"/>
                    <a:pt x="11689" y="0"/>
                  </a:cubicBezTo>
                  <a:lnTo>
                    <a:pt x="10271" y="0"/>
                  </a:lnTo>
                  <a:cubicBezTo>
                    <a:pt x="10082" y="0"/>
                    <a:pt x="9924" y="158"/>
                    <a:pt x="9924" y="347"/>
                  </a:cubicBezTo>
                  <a:lnTo>
                    <a:pt x="9924" y="693"/>
                  </a:lnTo>
                  <a:lnTo>
                    <a:pt x="6648" y="693"/>
                  </a:lnTo>
                  <a:lnTo>
                    <a:pt x="6333" y="189"/>
                  </a:lnTo>
                  <a:cubicBezTo>
                    <a:pt x="6270" y="63"/>
                    <a:pt x="6144" y="0"/>
                    <a:pt x="6018" y="0"/>
                  </a:cubicBezTo>
                  <a:cubicBezTo>
                    <a:pt x="5892" y="0"/>
                    <a:pt x="5797" y="63"/>
                    <a:pt x="5703" y="189"/>
                  </a:cubicBezTo>
                  <a:lnTo>
                    <a:pt x="5388" y="693"/>
                  </a:lnTo>
                  <a:lnTo>
                    <a:pt x="2111" y="693"/>
                  </a:ln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602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 flipH="1">
            <a:off x="2383200" y="1950950"/>
            <a:ext cx="1894544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b="0" dirty="0" err="1"/>
              <a:t>Imple</a:t>
            </a:r>
            <a:r>
              <a:rPr lang="es-ES" dirty="0" err="1"/>
              <a:t>mentation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NLP </a:t>
            </a:r>
            <a:endParaRPr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ED8AD-8162-454E-B44F-1246D25D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00" y="1512001"/>
            <a:ext cx="3031200" cy="24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BE3B7-150E-4219-BD0F-8D11DD61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00" y="1512001"/>
            <a:ext cx="3031200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 flipH="1">
            <a:off x="2383200" y="1950950"/>
            <a:ext cx="1894544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dirty="0" err="1"/>
              <a:t>Pre-processing</a:t>
            </a:r>
            <a:r>
              <a:rPr lang="es-ES" dirty="0"/>
              <a:t> training set</a:t>
            </a:r>
            <a:endParaRPr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ED8AD-8162-454E-B44F-1246D25D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00" y="1512001"/>
            <a:ext cx="3031200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8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ctrTitle"/>
          </p:nvPr>
        </p:nvSpPr>
        <p:spPr>
          <a:xfrm flipH="1">
            <a:off x="2646644" y="1950950"/>
            <a:ext cx="16311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Directed</a:t>
            </a:r>
            <a:r>
              <a:rPr lang="es-ES" dirty="0"/>
              <a:t> </a:t>
            </a:r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F6AC-F582-456A-9BF2-B473943F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00" y="1411199"/>
            <a:ext cx="2973600" cy="28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68379" y="290516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FEATURE EXTRACTION VIA COMMON SUBGRAPHS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7393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37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dirty="0"/>
              <a:t>COMMON SUBGRAPH FEATURE EXTRACTION</a:t>
            </a:r>
            <a:endParaRPr b="0"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subTitle" idx="1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Extracting</a:t>
            </a:r>
            <a:r>
              <a:rPr lang="es-ES" dirty="0"/>
              <a:t> </a:t>
            </a: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sz="1400" b="0"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subTitle" idx="2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/>
              <a:t>Utilizing</a:t>
            </a:r>
            <a:r>
              <a:rPr lang="es-ES" sz="1100" dirty="0"/>
              <a:t> </a:t>
            </a:r>
            <a:r>
              <a:rPr lang="es-ES" sz="1100" dirty="0" err="1"/>
              <a:t>subgraph</a:t>
            </a:r>
            <a:r>
              <a:rPr lang="es-ES" sz="1100" dirty="0"/>
              <a:t> </a:t>
            </a:r>
            <a:r>
              <a:rPr lang="es-ES" sz="1100" dirty="0" err="1"/>
              <a:t>mining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identify</a:t>
            </a:r>
            <a:r>
              <a:rPr lang="es-ES" sz="1100" dirty="0"/>
              <a:t> </a:t>
            </a:r>
            <a:r>
              <a:rPr lang="es-ES" sz="1100" dirty="0" err="1"/>
              <a:t>common</a:t>
            </a:r>
            <a:r>
              <a:rPr lang="es-ES" sz="1100" dirty="0"/>
              <a:t> </a:t>
            </a:r>
            <a:r>
              <a:rPr lang="es-ES" sz="1100" dirty="0" err="1"/>
              <a:t>patterns</a:t>
            </a:r>
            <a:r>
              <a:rPr lang="es-ES" sz="1100" dirty="0"/>
              <a:t> </a:t>
            </a:r>
            <a:r>
              <a:rPr lang="es-ES" sz="1100" dirty="0" err="1"/>
              <a:t>among</a:t>
            </a:r>
            <a:r>
              <a:rPr lang="es-ES" sz="1100" dirty="0"/>
              <a:t> </a:t>
            </a:r>
            <a:r>
              <a:rPr lang="es-ES" sz="1100" dirty="0" err="1"/>
              <a:t>documents</a:t>
            </a:r>
            <a:r>
              <a:rPr lang="es-ES" sz="1100" dirty="0"/>
              <a:t>, </a:t>
            </a:r>
            <a:r>
              <a:rPr lang="es-ES" sz="1100" dirty="0" err="1"/>
              <a:t>forming</a:t>
            </a:r>
            <a:r>
              <a:rPr lang="es-ES" sz="1100" dirty="0"/>
              <a:t> </a:t>
            </a:r>
            <a:r>
              <a:rPr lang="es-ES" sz="1100" dirty="0" err="1"/>
              <a:t>features</a:t>
            </a:r>
            <a:r>
              <a:rPr lang="es-ES" sz="1100" dirty="0"/>
              <a:t> crucial </a:t>
            </a:r>
            <a:r>
              <a:rPr lang="es-ES" sz="1100" dirty="0" err="1"/>
              <a:t>for</a:t>
            </a:r>
            <a:r>
              <a:rPr lang="es-ES" sz="1100" dirty="0"/>
              <a:t> </a:t>
            </a:r>
            <a:r>
              <a:rPr lang="es-ES" sz="1100" dirty="0" err="1"/>
              <a:t>classification</a:t>
            </a:r>
            <a:r>
              <a:rPr lang="es-ES" sz="1100" dirty="0"/>
              <a:t> </a:t>
            </a:r>
            <a:r>
              <a:rPr lang="es-ES" sz="1100" dirty="0" err="1"/>
              <a:t>accuracy</a:t>
            </a:r>
            <a:r>
              <a:rPr lang="es-ES" sz="1100" dirty="0"/>
              <a:t>. </a:t>
            </a:r>
            <a:endParaRPr sz="1100"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3"/>
          </p:nvPr>
        </p:nvSpPr>
        <p:spPr>
          <a:xfrm flipH="1">
            <a:off x="3651338" y="2402850"/>
            <a:ext cx="2325600" cy="233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Capturing</a:t>
            </a:r>
            <a:r>
              <a:rPr lang="es-ES" dirty="0"/>
              <a:t> </a:t>
            </a:r>
            <a:r>
              <a:rPr lang="es-ES" dirty="0" err="1"/>
              <a:t>Document</a:t>
            </a:r>
            <a:r>
              <a:rPr lang="es-ES" dirty="0"/>
              <a:t> </a:t>
            </a:r>
            <a:r>
              <a:rPr lang="es-ES" dirty="0" err="1"/>
              <a:t>Relationships</a:t>
            </a:r>
            <a:endParaRPr sz="1400" b="0"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4"/>
          </p:nvPr>
        </p:nvSpPr>
        <p:spPr>
          <a:xfrm>
            <a:off x="3748660" y="2702524"/>
            <a:ext cx="21309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 err="1"/>
              <a:t>Identifying</a:t>
            </a:r>
            <a:r>
              <a:rPr lang="es-ES" sz="1100" dirty="0"/>
              <a:t> </a:t>
            </a:r>
            <a:r>
              <a:rPr lang="es-ES" sz="1100" dirty="0" err="1"/>
              <a:t>recurring</a:t>
            </a:r>
            <a:r>
              <a:rPr lang="es-ES" sz="1100" dirty="0"/>
              <a:t> </a:t>
            </a:r>
            <a:r>
              <a:rPr lang="es-ES" sz="1100" dirty="0" err="1"/>
              <a:t>subgraphs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training </a:t>
            </a:r>
            <a:r>
              <a:rPr lang="es-ES" sz="1100" dirty="0" err="1"/>
              <a:t>documents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</a:t>
            </a:r>
            <a:r>
              <a:rPr lang="es-ES" sz="1100" dirty="0" err="1"/>
              <a:t>encapsulate</a:t>
            </a:r>
            <a:r>
              <a:rPr lang="es-ES" sz="1100" dirty="0"/>
              <a:t> </a:t>
            </a:r>
            <a:r>
              <a:rPr lang="es-ES" sz="1100" dirty="0" err="1"/>
              <a:t>shared</a:t>
            </a:r>
            <a:r>
              <a:rPr lang="es-ES" sz="1100" dirty="0"/>
              <a:t> </a:t>
            </a:r>
            <a:r>
              <a:rPr lang="es-ES" sz="1100" dirty="0" err="1"/>
              <a:t>content</a:t>
            </a:r>
            <a:r>
              <a:rPr lang="es-ES" sz="1100" dirty="0"/>
              <a:t>, </a:t>
            </a:r>
            <a:r>
              <a:rPr lang="es-ES" sz="1100" dirty="0" err="1"/>
              <a:t>facilitating</a:t>
            </a:r>
            <a:r>
              <a:rPr lang="es-ES" sz="1100" dirty="0"/>
              <a:t> </a:t>
            </a:r>
            <a:r>
              <a:rPr lang="es-ES" sz="1100" dirty="0" err="1"/>
              <a:t>effective</a:t>
            </a:r>
            <a:r>
              <a:rPr lang="es-ES" sz="1100" dirty="0"/>
              <a:t> </a:t>
            </a:r>
            <a:r>
              <a:rPr lang="es-ES" sz="1100" dirty="0" err="1"/>
              <a:t>topic</a:t>
            </a:r>
            <a:r>
              <a:rPr lang="es-ES" sz="1100" dirty="0"/>
              <a:t> </a:t>
            </a:r>
            <a:r>
              <a:rPr lang="es-ES" sz="1100" dirty="0" err="1"/>
              <a:t>classification</a:t>
            </a:r>
            <a:endParaRPr sz="1100" dirty="0"/>
          </a:p>
        </p:txBody>
      </p:sp>
      <p:grpSp>
        <p:nvGrpSpPr>
          <p:cNvPr id="378" name="Google Shape;378;p39"/>
          <p:cNvGrpSpPr/>
          <p:nvPr/>
        </p:nvGrpSpPr>
        <p:grpSpPr>
          <a:xfrm>
            <a:off x="1822974" y="1801128"/>
            <a:ext cx="3151586" cy="331851"/>
            <a:chOff x="1822974" y="1801128"/>
            <a:chExt cx="3151586" cy="331851"/>
          </a:xfrm>
        </p:grpSpPr>
        <p:grpSp>
          <p:nvGrpSpPr>
            <p:cNvPr id="379" name="Google Shape;379;p39"/>
            <p:cNvGrpSpPr/>
            <p:nvPr/>
          </p:nvGrpSpPr>
          <p:grpSpPr>
            <a:xfrm>
              <a:off x="1822974" y="1801158"/>
              <a:ext cx="330964" cy="331821"/>
              <a:chOff x="-50523475" y="2316000"/>
              <a:chExt cx="299325" cy="300100"/>
            </a:xfrm>
          </p:grpSpPr>
          <p:sp>
            <p:nvSpPr>
              <p:cNvPr id="380" name="Google Shape;380;p39"/>
              <p:cNvSpPr/>
              <p:nvPr/>
            </p:nvSpPr>
            <p:spPr>
              <a:xfrm>
                <a:off x="-50453375" y="2387675"/>
                <a:ext cx="158350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6334" h="9137" extrusionOk="0">
                    <a:moveTo>
                      <a:pt x="3183" y="4222"/>
                    </a:moveTo>
                    <a:cubicBezTo>
                      <a:pt x="3372" y="4222"/>
                      <a:pt x="3529" y="4380"/>
                      <a:pt x="3529" y="4569"/>
                    </a:cubicBezTo>
                    <a:cubicBezTo>
                      <a:pt x="3529" y="4758"/>
                      <a:pt x="3372" y="4915"/>
                      <a:pt x="3183" y="4915"/>
                    </a:cubicBezTo>
                    <a:cubicBezTo>
                      <a:pt x="2994" y="4915"/>
                      <a:pt x="2836" y="4758"/>
                      <a:pt x="2836" y="4569"/>
                    </a:cubicBezTo>
                    <a:cubicBezTo>
                      <a:pt x="2836" y="4380"/>
                      <a:pt x="2994" y="4222"/>
                      <a:pt x="3183" y="4222"/>
                    </a:cubicBezTo>
                    <a:close/>
                    <a:moveTo>
                      <a:pt x="3183" y="1009"/>
                    </a:moveTo>
                    <a:lnTo>
                      <a:pt x="5609" y="5230"/>
                    </a:lnTo>
                    <a:lnTo>
                      <a:pt x="4411" y="6994"/>
                    </a:lnTo>
                    <a:lnTo>
                      <a:pt x="3529" y="6994"/>
                    </a:lnTo>
                    <a:lnTo>
                      <a:pt x="3529" y="5545"/>
                    </a:lnTo>
                    <a:cubicBezTo>
                      <a:pt x="3939" y="5388"/>
                      <a:pt x="4254" y="5010"/>
                      <a:pt x="4254" y="4569"/>
                    </a:cubicBezTo>
                    <a:cubicBezTo>
                      <a:pt x="4254" y="3970"/>
                      <a:pt x="3781" y="3497"/>
                      <a:pt x="3183" y="3497"/>
                    </a:cubicBezTo>
                    <a:cubicBezTo>
                      <a:pt x="2584" y="3497"/>
                      <a:pt x="2143" y="3970"/>
                      <a:pt x="2143" y="4569"/>
                    </a:cubicBezTo>
                    <a:cubicBezTo>
                      <a:pt x="2143" y="5041"/>
                      <a:pt x="2395" y="5419"/>
                      <a:pt x="2836" y="5545"/>
                    </a:cubicBezTo>
                    <a:lnTo>
                      <a:pt x="2836" y="6994"/>
                    </a:lnTo>
                    <a:lnTo>
                      <a:pt x="1986" y="6994"/>
                    </a:lnTo>
                    <a:lnTo>
                      <a:pt x="788" y="5230"/>
                    </a:lnTo>
                    <a:lnTo>
                      <a:pt x="3183" y="1009"/>
                    </a:lnTo>
                    <a:close/>
                    <a:moveTo>
                      <a:pt x="4600" y="7688"/>
                    </a:moveTo>
                    <a:cubicBezTo>
                      <a:pt x="4821" y="7688"/>
                      <a:pt x="4947" y="7845"/>
                      <a:pt x="4947" y="8034"/>
                    </a:cubicBezTo>
                    <a:lnTo>
                      <a:pt x="4947" y="8412"/>
                    </a:lnTo>
                    <a:lnTo>
                      <a:pt x="1450" y="8412"/>
                    </a:lnTo>
                    <a:lnTo>
                      <a:pt x="1450" y="8034"/>
                    </a:lnTo>
                    <a:cubicBezTo>
                      <a:pt x="1450" y="7845"/>
                      <a:pt x="1607" y="7688"/>
                      <a:pt x="1797" y="7688"/>
                    </a:cubicBezTo>
                    <a:close/>
                    <a:moveTo>
                      <a:pt x="3183" y="0"/>
                    </a:moveTo>
                    <a:cubicBezTo>
                      <a:pt x="3057" y="0"/>
                      <a:pt x="2962" y="63"/>
                      <a:pt x="2868" y="158"/>
                    </a:cubicBezTo>
                    <a:lnTo>
                      <a:pt x="64" y="5073"/>
                    </a:lnTo>
                    <a:cubicBezTo>
                      <a:pt x="1" y="5199"/>
                      <a:pt x="1" y="5356"/>
                      <a:pt x="64" y="5419"/>
                    </a:cubicBezTo>
                    <a:lnTo>
                      <a:pt x="1229" y="7152"/>
                    </a:lnTo>
                    <a:cubicBezTo>
                      <a:pt x="914" y="7373"/>
                      <a:pt x="694" y="7688"/>
                      <a:pt x="694" y="8066"/>
                    </a:cubicBezTo>
                    <a:lnTo>
                      <a:pt x="694" y="8790"/>
                    </a:lnTo>
                    <a:cubicBezTo>
                      <a:pt x="694" y="8979"/>
                      <a:pt x="851" y="9137"/>
                      <a:pt x="1072" y="9137"/>
                    </a:cubicBezTo>
                    <a:lnTo>
                      <a:pt x="5262" y="9137"/>
                    </a:lnTo>
                    <a:cubicBezTo>
                      <a:pt x="5483" y="9137"/>
                      <a:pt x="5640" y="8979"/>
                      <a:pt x="5640" y="8790"/>
                    </a:cubicBezTo>
                    <a:lnTo>
                      <a:pt x="5640" y="8066"/>
                    </a:lnTo>
                    <a:cubicBezTo>
                      <a:pt x="5640" y="7688"/>
                      <a:pt x="5420" y="7373"/>
                      <a:pt x="5105" y="7152"/>
                    </a:cubicBezTo>
                    <a:lnTo>
                      <a:pt x="6270" y="5419"/>
                    </a:lnTo>
                    <a:cubicBezTo>
                      <a:pt x="6333" y="5325"/>
                      <a:pt x="6333" y="5199"/>
                      <a:pt x="6270" y="5073"/>
                    </a:cubicBezTo>
                    <a:lnTo>
                      <a:pt x="3498" y="158"/>
                    </a:lnTo>
                    <a:cubicBezTo>
                      <a:pt x="3435" y="32"/>
                      <a:pt x="3309" y="0"/>
                      <a:pt x="3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-50523475" y="2316000"/>
                <a:ext cx="299325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7121" extrusionOk="0">
                    <a:moveTo>
                      <a:pt x="1072" y="694"/>
                    </a:moveTo>
                    <a:cubicBezTo>
                      <a:pt x="1261" y="694"/>
                      <a:pt x="1419" y="851"/>
                      <a:pt x="1419" y="1040"/>
                    </a:cubicBezTo>
                    <a:cubicBezTo>
                      <a:pt x="1419" y="1229"/>
                      <a:pt x="1261" y="1418"/>
                      <a:pt x="1072" y="1418"/>
                    </a:cubicBezTo>
                    <a:cubicBezTo>
                      <a:pt x="883" y="1418"/>
                      <a:pt x="725" y="1229"/>
                      <a:pt x="725" y="1040"/>
                    </a:cubicBezTo>
                    <a:cubicBezTo>
                      <a:pt x="725" y="851"/>
                      <a:pt x="883" y="694"/>
                      <a:pt x="1072" y="694"/>
                    </a:cubicBezTo>
                    <a:close/>
                    <a:moveTo>
                      <a:pt x="6333" y="694"/>
                    </a:moveTo>
                    <a:lnTo>
                      <a:pt x="6333" y="1418"/>
                    </a:lnTo>
                    <a:lnTo>
                      <a:pt x="5640" y="1418"/>
                    </a:lnTo>
                    <a:lnTo>
                      <a:pt x="5640" y="694"/>
                    </a:lnTo>
                    <a:close/>
                    <a:moveTo>
                      <a:pt x="10902" y="725"/>
                    </a:moveTo>
                    <a:cubicBezTo>
                      <a:pt x="11122" y="725"/>
                      <a:pt x="11280" y="883"/>
                      <a:pt x="11280" y="1103"/>
                    </a:cubicBezTo>
                    <a:cubicBezTo>
                      <a:pt x="11280" y="1292"/>
                      <a:pt x="11122" y="1450"/>
                      <a:pt x="10902" y="1450"/>
                    </a:cubicBezTo>
                    <a:cubicBezTo>
                      <a:pt x="10712" y="1450"/>
                      <a:pt x="10555" y="1292"/>
                      <a:pt x="10555" y="1103"/>
                    </a:cubicBezTo>
                    <a:cubicBezTo>
                      <a:pt x="10586" y="883"/>
                      <a:pt x="10744" y="725"/>
                      <a:pt x="10902" y="725"/>
                    </a:cubicBezTo>
                    <a:close/>
                    <a:moveTo>
                      <a:pt x="2143" y="5640"/>
                    </a:moveTo>
                    <a:lnTo>
                      <a:pt x="2143" y="6364"/>
                    </a:lnTo>
                    <a:lnTo>
                      <a:pt x="1419" y="6364"/>
                    </a:lnTo>
                    <a:lnTo>
                      <a:pt x="1419" y="5640"/>
                    </a:lnTo>
                    <a:close/>
                    <a:moveTo>
                      <a:pt x="10555" y="5640"/>
                    </a:moveTo>
                    <a:lnTo>
                      <a:pt x="10555" y="6364"/>
                    </a:lnTo>
                    <a:lnTo>
                      <a:pt x="9862" y="6364"/>
                    </a:lnTo>
                    <a:lnTo>
                      <a:pt x="9862" y="5640"/>
                    </a:lnTo>
                    <a:close/>
                    <a:moveTo>
                      <a:pt x="10902" y="0"/>
                    </a:moveTo>
                    <a:cubicBezTo>
                      <a:pt x="10460" y="0"/>
                      <a:pt x="10051" y="252"/>
                      <a:pt x="9925" y="694"/>
                    </a:cubicBezTo>
                    <a:lnTo>
                      <a:pt x="7058" y="694"/>
                    </a:lnTo>
                    <a:lnTo>
                      <a:pt x="7058" y="379"/>
                    </a:lnTo>
                    <a:cubicBezTo>
                      <a:pt x="7058" y="189"/>
                      <a:pt x="6900" y="32"/>
                      <a:pt x="6711" y="32"/>
                    </a:cubicBezTo>
                    <a:lnTo>
                      <a:pt x="5294" y="32"/>
                    </a:lnTo>
                    <a:cubicBezTo>
                      <a:pt x="5073" y="32"/>
                      <a:pt x="4947" y="189"/>
                      <a:pt x="4947" y="379"/>
                    </a:cubicBezTo>
                    <a:lnTo>
                      <a:pt x="4947" y="725"/>
                    </a:lnTo>
                    <a:lnTo>
                      <a:pt x="2049" y="725"/>
                    </a:lnTo>
                    <a:cubicBezTo>
                      <a:pt x="1891" y="347"/>
                      <a:pt x="1513" y="32"/>
                      <a:pt x="1072" y="32"/>
                    </a:cubicBezTo>
                    <a:cubicBezTo>
                      <a:pt x="473" y="32"/>
                      <a:pt x="1" y="505"/>
                      <a:pt x="1" y="1072"/>
                    </a:cubicBezTo>
                    <a:cubicBezTo>
                      <a:pt x="1" y="1670"/>
                      <a:pt x="473" y="2143"/>
                      <a:pt x="1072" y="2143"/>
                    </a:cubicBezTo>
                    <a:cubicBezTo>
                      <a:pt x="1545" y="2143"/>
                      <a:pt x="1923" y="1828"/>
                      <a:pt x="2049" y="1450"/>
                    </a:cubicBezTo>
                    <a:lnTo>
                      <a:pt x="3592" y="1450"/>
                    </a:lnTo>
                    <a:cubicBezTo>
                      <a:pt x="3183" y="1670"/>
                      <a:pt x="2836" y="1985"/>
                      <a:pt x="2521" y="2332"/>
                    </a:cubicBezTo>
                    <a:cubicBezTo>
                      <a:pt x="1891" y="3088"/>
                      <a:pt x="1545" y="4002"/>
                      <a:pt x="1450" y="4978"/>
                    </a:cubicBezTo>
                    <a:lnTo>
                      <a:pt x="1103" y="4978"/>
                    </a:lnTo>
                    <a:cubicBezTo>
                      <a:pt x="914" y="4978"/>
                      <a:pt x="757" y="5136"/>
                      <a:pt x="757" y="5325"/>
                    </a:cubicBezTo>
                    <a:lnTo>
                      <a:pt x="757" y="6742"/>
                    </a:lnTo>
                    <a:cubicBezTo>
                      <a:pt x="757" y="6963"/>
                      <a:pt x="914" y="7121"/>
                      <a:pt x="1103" y="7121"/>
                    </a:cubicBezTo>
                    <a:lnTo>
                      <a:pt x="2521" y="7121"/>
                    </a:lnTo>
                    <a:cubicBezTo>
                      <a:pt x="2742" y="7121"/>
                      <a:pt x="2899" y="6963"/>
                      <a:pt x="2899" y="6742"/>
                    </a:cubicBezTo>
                    <a:lnTo>
                      <a:pt x="2899" y="5325"/>
                    </a:lnTo>
                    <a:cubicBezTo>
                      <a:pt x="2899" y="5136"/>
                      <a:pt x="2742" y="4978"/>
                      <a:pt x="2521" y="4978"/>
                    </a:cubicBezTo>
                    <a:lnTo>
                      <a:pt x="2175" y="4978"/>
                    </a:lnTo>
                    <a:cubicBezTo>
                      <a:pt x="2332" y="3403"/>
                      <a:pt x="3435" y="2017"/>
                      <a:pt x="4979" y="1607"/>
                    </a:cubicBezTo>
                    <a:lnTo>
                      <a:pt x="4979" y="1796"/>
                    </a:lnTo>
                    <a:cubicBezTo>
                      <a:pt x="4979" y="1985"/>
                      <a:pt x="5136" y="2143"/>
                      <a:pt x="5325" y="2143"/>
                    </a:cubicBezTo>
                    <a:lnTo>
                      <a:pt x="6743" y="2143"/>
                    </a:lnTo>
                    <a:cubicBezTo>
                      <a:pt x="6932" y="2143"/>
                      <a:pt x="7089" y="1985"/>
                      <a:pt x="7089" y="1796"/>
                    </a:cubicBezTo>
                    <a:lnTo>
                      <a:pt x="7089" y="1576"/>
                    </a:lnTo>
                    <a:cubicBezTo>
                      <a:pt x="8633" y="1985"/>
                      <a:pt x="9736" y="3371"/>
                      <a:pt x="9893" y="4947"/>
                    </a:cubicBezTo>
                    <a:lnTo>
                      <a:pt x="9547" y="4947"/>
                    </a:lnTo>
                    <a:cubicBezTo>
                      <a:pt x="9358" y="4947"/>
                      <a:pt x="9200" y="5104"/>
                      <a:pt x="9200" y="5293"/>
                    </a:cubicBezTo>
                    <a:lnTo>
                      <a:pt x="9200" y="6711"/>
                    </a:lnTo>
                    <a:cubicBezTo>
                      <a:pt x="9200" y="6932"/>
                      <a:pt x="9358" y="7089"/>
                      <a:pt x="9547" y="7089"/>
                    </a:cubicBezTo>
                    <a:lnTo>
                      <a:pt x="10965" y="7089"/>
                    </a:lnTo>
                    <a:cubicBezTo>
                      <a:pt x="11154" y="7089"/>
                      <a:pt x="11311" y="6932"/>
                      <a:pt x="11311" y="6711"/>
                    </a:cubicBezTo>
                    <a:lnTo>
                      <a:pt x="11311" y="5293"/>
                    </a:lnTo>
                    <a:cubicBezTo>
                      <a:pt x="11311" y="5104"/>
                      <a:pt x="11154" y="4947"/>
                      <a:pt x="10965" y="4947"/>
                    </a:cubicBezTo>
                    <a:lnTo>
                      <a:pt x="10618" y="4947"/>
                    </a:lnTo>
                    <a:cubicBezTo>
                      <a:pt x="10523" y="4002"/>
                      <a:pt x="10177" y="3056"/>
                      <a:pt x="9547" y="2300"/>
                    </a:cubicBezTo>
                    <a:cubicBezTo>
                      <a:pt x="9232" y="1954"/>
                      <a:pt x="8885" y="1639"/>
                      <a:pt x="8476" y="1418"/>
                    </a:cubicBezTo>
                    <a:lnTo>
                      <a:pt x="10019" y="1418"/>
                    </a:lnTo>
                    <a:cubicBezTo>
                      <a:pt x="10082" y="1828"/>
                      <a:pt x="10492" y="2111"/>
                      <a:pt x="10902" y="2111"/>
                    </a:cubicBezTo>
                    <a:cubicBezTo>
                      <a:pt x="11500" y="2111"/>
                      <a:pt x="11973" y="1639"/>
                      <a:pt x="11973" y="1040"/>
                    </a:cubicBezTo>
                    <a:cubicBezTo>
                      <a:pt x="11973" y="473"/>
                      <a:pt x="11500" y="0"/>
                      <a:pt x="10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39"/>
            <p:cNvGrpSpPr/>
            <p:nvPr/>
          </p:nvGrpSpPr>
          <p:grpSpPr>
            <a:xfrm>
              <a:off x="4642739" y="1801128"/>
              <a:ext cx="331821" cy="331848"/>
              <a:chOff x="-50154850" y="2316775"/>
              <a:chExt cx="300100" cy="300125"/>
            </a:xfrm>
          </p:grpSpPr>
          <p:sp>
            <p:nvSpPr>
              <p:cNvPr id="383" name="Google Shape;383;p39"/>
              <p:cNvSpPr/>
              <p:nvPr/>
            </p:nvSpPr>
            <p:spPr>
              <a:xfrm>
                <a:off x="-50154850" y="2316775"/>
                <a:ext cx="300100" cy="300125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05" extrusionOk="0">
                    <a:moveTo>
                      <a:pt x="1418" y="694"/>
                    </a:moveTo>
                    <a:lnTo>
                      <a:pt x="1418" y="1419"/>
                    </a:lnTo>
                    <a:lnTo>
                      <a:pt x="693" y="1419"/>
                    </a:lnTo>
                    <a:lnTo>
                      <a:pt x="693" y="694"/>
                    </a:lnTo>
                    <a:close/>
                    <a:moveTo>
                      <a:pt x="11279" y="694"/>
                    </a:moveTo>
                    <a:lnTo>
                      <a:pt x="11279" y="1419"/>
                    </a:lnTo>
                    <a:lnTo>
                      <a:pt x="10586" y="1419"/>
                    </a:lnTo>
                    <a:lnTo>
                      <a:pt x="10586" y="694"/>
                    </a:lnTo>
                    <a:close/>
                    <a:moveTo>
                      <a:pt x="9893" y="1419"/>
                    </a:moveTo>
                    <a:lnTo>
                      <a:pt x="9893" y="1765"/>
                    </a:lnTo>
                    <a:cubicBezTo>
                      <a:pt x="9893" y="1954"/>
                      <a:pt x="10019" y="2112"/>
                      <a:pt x="10239" y="2112"/>
                    </a:cubicBezTo>
                    <a:lnTo>
                      <a:pt x="10586" y="2112"/>
                    </a:lnTo>
                    <a:lnTo>
                      <a:pt x="10586" y="9893"/>
                    </a:lnTo>
                    <a:lnTo>
                      <a:pt x="10239" y="9893"/>
                    </a:lnTo>
                    <a:cubicBezTo>
                      <a:pt x="10019" y="9893"/>
                      <a:pt x="9893" y="10051"/>
                      <a:pt x="9893" y="10240"/>
                    </a:cubicBezTo>
                    <a:lnTo>
                      <a:pt x="9893" y="10587"/>
                    </a:lnTo>
                    <a:lnTo>
                      <a:pt x="2111" y="10587"/>
                    </a:lnTo>
                    <a:lnTo>
                      <a:pt x="2111" y="10240"/>
                    </a:lnTo>
                    <a:cubicBezTo>
                      <a:pt x="2111" y="10051"/>
                      <a:pt x="1953" y="9893"/>
                      <a:pt x="1764" y="9893"/>
                    </a:cubicBezTo>
                    <a:lnTo>
                      <a:pt x="1418" y="9893"/>
                    </a:lnTo>
                    <a:lnTo>
                      <a:pt x="1418" y="2112"/>
                    </a:lnTo>
                    <a:lnTo>
                      <a:pt x="1764" y="2112"/>
                    </a:lnTo>
                    <a:cubicBezTo>
                      <a:pt x="1953" y="2112"/>
                      <a:pt x="2111" y="1954"/>
                      <a:pt x="2111" y="1765"/>
                    </a:cubicBezTo>
                    <a:lnTo>
                      <a:pt x="2111" y="1419"/>
                    </a:lnTo>
                    <a:close/>
                    <a:moveTo>
                      <a:pt x="1418" y="10555"/>
                    </a:moveTo>
                    <a:lnTo>
                      <a:pt x="1418" y="11248"/>
                    </a:lnTo>
                    <a:lnTo>
                      <a:pt x="693" y="11248"/>
                    </a:lnTo>
                    <a:lnTo>
                      <a:pt x="693" y="10555"/>
                    </a:lnTo>
                    <a:close/>
                    <a:moveTo>
                      <a:pt x="11279" y="10555"/>
                    </a:moveTo>
                    <a:lnTo>
                      <a:pt x="11279" y="11248"/>
                    </a:lnTo>
                    <a:lnTo>
                      <a:pt x="10586" y="11248"/>
                    </a:lnTo>
                    <a:lnTo>
                      <a:pt x="10586" y="1055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8"/>
                    </a:cubicBezTo>
                    <a:lnTo>
                      <a:pt x="0" y="1765"/>
                    </a:lnTo>
                    <a:cubicBezTo>
                      <a:pt x="0" y="1954"/>
                      <a:pt x="158" y="2112"/>
                      <a:pt x="347" y="2112"/>
                    </a:cubicBezTo>
                    <a:lnTo>
                      <a:pt x="693" y="2112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1"/>
                      <a:pt x="0" y="10240"/>
                    </a:cubicBezTo>
                    <a:lnTo>
                      <a:pt x="0" y="11658"/>
                    </a:lnTo>
                    <a:cubicBezTo>
                      <a:pt x="0" y="11847"/>
                      <a:pt x="158" y="12004"/>
                      <a:pt x="347" y="12004"/>
                    </a:cubicBezTo>
                    <a:lnTo>
                      <a:pt x="1764" y="12004"/>
                    </a:lnTo>
                    <a:cubicBezTo>
                      <a:pt x="1953" y="12004"/>
                      <a:pt x="2111" y="11847"/>
                      <a:pt x="2111" y="11658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8"/>
                    </a:lnTo>
                    <a:cubicBezTo>
                      <a:pt x="9893" y="11847"/>
                      <a:pt x="10019" y="12004"/>
                      <a:pt x="10239" y="12004"/>
                    </a:cubicBezTo>
                    <a:lnTo>
                      <a:pt x="11657" y="12004"/>
                    </a:lnTo>
                    <a:cubicBezTo>
                      <a:pt x="11846" y="12004"/>
                      <a:pt x="12004" y="11847"/>
                      <a:pt x="12004" y="11658"/>
                    </a:cubicBezTo>
                    <a:lnTo>
                      <a:pt x="12004" y="10240"/>
                    </a:lnTo>
                    <a:cubicBezTo>
                      <a:pt x="12004" y="10051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12"/>
                    </a:lnTo>
                    <a:lnTo>
                      <a:pt x="11657" y="2112"/>
                    </a:lnTo>
                    <a:lnTo>
                      <a:pt x="11657" y="2080"/>
                    </a:lnTo>
                    <a:cubicBezTo>
                      <a:pt x="11846" y="2080"/>
                      <a:pt x="12004" y="1923"/>
                      <a:pt x="12004" y="1734"/>
                    </a:cubicBezTo>
                    <a:lnTo>
                      <a:pt x="12004" y="348"/>
                    </a:lnTo>
                    <a:cubicBezTo>
                      <a:pt x="12004" y="158"/>
                      <a:pt x="11846" y="1"/>
                      <a:pt x="11657" y="1"/>
                    </a:cubicBezTo>
                    <a:lnTo>
                      <a:pt x="10239" y="1"/>
                    </a:lnTo>
                    <a:cubicBezTo>
                      <a:pt x="10019" y="1"/>
                      <a:pt x="9893" y="158"/>
                      <a:pt x="9893" y="348"/>
                    </a:cubicBezTo>
                    <a:lnTo>
                      <a:pt x="9893" y="694"/>
                    </a:lnTo>
                    <a:lnTo>
                      <a:pt x="2111" y="694"/>
                    </a:lnTo>
                    <a:lnTo>
                      <a:pt x="2111" y="348"/>
                    </a:lnTo>
                    <a:cubicBezTo>
                      <a:pt x="2111" y="158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-50083975" y="2368775"/>
                <a:ext cx="158325" cy="193775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7751" extrusionOk="0">
                    <a:moveTo>
                      <a:pt x="5577" y="693"/>
                    </a:moveTo>
                    <a:lnTo>
                      <a:pt x="5577" y="1567"/>
                    </a:lnTo>
                    <a:lnTo>
                      <a:pt x="5577" y="1567"/>
                    </a:lnTo>
                    <a:cubicBezTo>
                      <a:pt x="5492" y="1468"/>
                      <a:pt x="5402" y="1418"/>
                      <a:pt x="5262" y="1418"/>
                    </a:cubicBezTo>
                    <a:lnTo>
                      <a:pt x="3844" y="1418"/>
                    </a:lnTo>
                    <a:cubicBezTo>
                      <a:pt x="3655" y="1418"/>
                      <a:pt x="3498" y="1576"/>
                      <a:pt x="3498" y="1765"/>
                    </a:cubicBezTo>
                    <a:lnTo>
                      <a:pt x="3498" y="6742"/>
                    </a:lnTo>
                    <a:cubicBezTo>
                      <a:pt x="3498" y="6900"/>
                      <a:pt x="3624" y="6963"/>
                      <a:pt x="3687" y="7089"/>
                    </a:cubicBezTo>
                    <a:lnTo>
                      <a:pt x="2584" y="7089"/>
                    </a:lnTo>
                    <a:cubicBezTo>
                      <a:pt x="2710" y="6963"/>
                      <a:pt x="2773" y="6900"/>
                      <a:pt x="2773" y="6742"/>
                    </a:cubicBezTo>
                    <a:lnTo>
                      <a:pt x="2773" y="1765"/>
                    </a:lnTo>
                    <a:cubicBezTo>
                      <a:pt x="2773" y="1576"/>
                      <a:pt x="2647" y="1418"/>
                      <a:pt x="2426" y="1418"/>
                    </a:cubicBezTo>
                    <a:lnTo>
                      <a:pt x="1009" y="1418"/>
                    </a:lnTo>
                    <a:cubicBezTo>
                      <a:pt x="851" y="1418"/>
                      <a:pt x="788" y="1544"/>
                      <a:pt x="662" y="1607"/>
                    </a:cubicBezTo>
                    <a:lnTo>
                      <a:pt x="662" y="693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2489"/>
                    </a:lnTo>
                    <a:cubicBezTo>
                      <a:pt x="1" y="2696"/>
                      <a:pt x="163" y="2835"/>
                      <a:pt x="328" y="2835"/>
                    </a:cubicBezTo>
                    <a:cubicBezTo>
                      <a:pt x="415" y="2835"/>
                      <a:pt x="503" y="2796"/>
                      <a:pt x="568" y="2710"/>
                    </a:cubicBezTo>
                    <a:lnTo>
                      <a:pt x="1166" y="2143"/>
                    </a:lnTo>
                    <a:lnTo>
                      <a:pt x="2080" y="2143"/>
                    </a:lnTo>
                    <a:lnTo>
                      <a:pt x="2080" y="6585"/>
                    </a:lnTo>
                    <a:lnTo>
                      <a:pt x="1481" y="7183"/>
                    </a:lnTo>
                    <a:cubicBezTo>
                      <a:pt x="1261" y="7404"/>
                      <a:pt x="1418" y="7750"/>
                      <a:pt x="1733" y="7750"/>
                    </a:cubicBezTo>
                    <a:lnTo>
                      <a:pt x="4537" y="7750"/>
                    </a:lnTo>
                    <a:cubicBezTo>
                      <a:pt x="4852" y="7750"/>
                      <a:pt x="5010" y="7372"/>
                      <a:pt x="4758" y="7183"/>
                    </a:cubicBezTo>
                    <a:lnTo>
                      <a:pt x="4159" y="6585"/>
                    </a:lnTo>
                    <a:lnTo>
                      <a:pt x="4159" y="2143"/>
                    </a:lnTo>
                    <a:lnTo>
                      <a:pt x="5073" y="2143"/>
                    </a:lnTo>
                    <a:lnTo>
                      <a:pt x="5671" y="2710"/>
                    </a:lnTo>
                    <a:cubicBezTo>
                      <a:pt x="5747" y="2796"/>
                      <a:pt x="5842" y="2835"/>
                      <a:pt x="5933" y="2835"/>
                    </a:cubicBezTo>
                    <a:cubicBezTo>
                      <a:pt x="6107" y="2835"/>
                      <a:pt x="6270" y="2696"/>
                      <a:pt x="6270" y="2489"/>
                    </a:cubicBezTo>
                    <a:lnTo>
                      <a:pt x="6270" y="347"/>
                    </a:lnTo>
                    <a:cubicBezTo>
                      <a:pt x="6333" y="158"/>
                      <a:pt x="6176" y="0"/>
                      <a:pt x="59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ctrTitle"/>
          </p:nvPr>
        </p:nvSpPr>
        <p:spPr>
          <a:xfrm>
            <a:off x="1079400" y="1222075"/>
            <a:ext cx="3903000" cy="26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unito Sans Black"/>
              <a:buNone/>
            </a:pPr>
            <a:r>
              <a:rPr lang="es-ES" dirty="0"/>
              <a:t>DOCUMENT CLASSIFICATION: GRAPH-BASED KNN</a:t>
            </a:r>
            <a:endParaRPr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/>
          </p:nvPr>
        </p:nvSpPr>
        <p:spPr>
          <a:xfrm>
            <a:off x="1110514" y="18914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b="0" dirty="0" err="1"/>
              <a:t>Graph</a:t>
            </a:r>
            <a:r>
              <a:rPr lang="es-ES" b="0" dirty="0"/>
              <a:t> </a:t>
            </a:r>
            <a:r>
              <a:rPr lang="es-ES" b="0" dirty="0" err="1"/>
              <a:t>Theory</a:t>
            </a:r>
            <a:r>
              <a:rPr lang="es-ES" b="0" dirty="0"/>
              <a:t>!</a:t>
            </a:r>
            <a:endParaRPr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68379" y="290516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WITH KNN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7393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78187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ctrTitle"/>
          </p:nvPr>
        </p:nvSpPr>
        <p:spPr>
          <a:xfrm flipH="1">
            <a:off x="6146339" y="827981"/>
            <a:ext cx="1901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code</a:t>
            </a:r>
            <a:r>
              <a:rPr lang="es-ES" sz="2000" dirty="0"/>
              <a:t> </a:t>
            </a:r>
            <a:r>
              <a:rPr lang="es-ES" sz="2000" dirty="0" err="1"/>
              <a:t>creates</a:t>
            </a:r>
            <a:r>
              <a:rPr lang="es-ES" sz="2000" dirty="0"/>
              <a:t>  KNN </a:t>
            </a:r>
            <a:r>
              <a:rPr lang="es-ES" sz="2000" dirty="0" err="1"/>
              <a:t>Graph</a:t>
            </a:r>
            <a:r>
              <a:rPr lang="es-ES" sz="2000" dirty="0"/>
              <a:t> </a:t>
            </a:r>
            <a:endParaRPr sz="2000" dirty="0"/>
          </a:p>
        </p:txBody>
      </p:sp>
      <p:pic>
        <p:nvPicPr>
          <p:cNvPr id="439" name="Google Shape;439;p4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00" y="1464050"/>
            <a:ext cx="5646039" cy="284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1CBFD-1B30-40EB-99D4-F0EDCE39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68379" y="290516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Making Confusion Matrix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7393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05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51761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s-ES" dirty="0" err="1"/>
              <a:t>Confusion</a:t>
            </a:r>
            <a:r>
              <a:rPr lang="es-ES" dirty="0"/>
              <a:t> Matrix</a:t>
            </a: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s-ES" dirty="0"/>
              <a:t>“</a:t>
            </a:r>
            <a:r>
              <a:rPr lang="es-ES" b="0" dirty="0" err="1"/>
              <a:t>Grid</a:t>
            </a:r>
            <a:r>
              <a:rPr lang="es-ES" b="0" dirty="0"/>
              <a:t> </a:t>
            </a:r>
            <a:r>
              <a:rPr lang="es-ES" b="0" dirty="0" err="1"/>
              <a:t>detaili</a:t>
            </a:r>
            <a:r>
              <a:rPr lang="es-ES" dirty="0" err="1"/>
              <a:t>ng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performance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comparing</a:t>
            </a:r>
            <a:r>
              <a:rPr lang="es-ES" dirty="0"/>
              <a:t> actual versus </a:t>
            </a:r>
            <a:r>
              <a:rPr lang="es-ES" dirty="0" err="1"/>
              <a:t>predicted</a:t>
            </a:r>
            <a:r>
              <a:rPr lang="es-ES" dirty="0"/>
              <a:t> </a:t>
            </a:r>
            <a:r>
              <a:rPr lang="es-ES" dirty="0" err="1"/>
              <a:t>labels</a:t>
            </a:r>
            <a:r>
              <a:rPr lang="es-ES" dirty="0"/>
              <a:t>, </a:t>
            </a:r>
            <a:r>
              <a:rPr lang="es-ES" dirty="0" err="1"/>
              <a:t>aiding</a:t>
            </a:r>
            <a:r>
              <a:rPr lang="es-ES" dirty="0"/>
              <a:t> in </a:t>
            </a:r>
            <a:r>
              <a:rPr lang="es-ES" dirty="0" err="1"/>
              <a:t>understanding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”</a:t>
            </a:r>
            <a:endParaRPr b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ctrTitle"/>
          </p:nvPr>
        </p:nvSpPr>
        <p:spPr>
          <a:xfrm flipH="1">
            <a:off x="6146339" y="827981"/>
            <a:ext cx="1901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code</a:t>
            </a:r>
            <a:r>
              <a:rPr lang="es-ES" sz="2000" dirty="0"/>
              <a:t> </a:t>
            </a:r>
            <a:r>
              <a:rPr lang="es-ES" sz="2000" dirty="0" err="1"/>
              <a:t>creates</a:t>
            </a:r>
            <a:r>
              <a:rPr lang="es-ES" sz="2000" dirty="0"/>
              <a:t>  </a:t>
            </a:r>
            <a:r>
              <a:rPr lang="es-ES" sz="2000" dirty="0" err="1"/>
              <a:t>Confusion</a:t>
            </a:r>
            <a:r>
              <a:rPr lang="es-ES" sz="2000" dirty="0"/>
              <a:t> Matrix </a:t>
            </a:r>
            <a:endParaRPr sz="2000" dirty="0"/>
          </a:p>
        </p:txBody>
      </p:sp>
      <p:pic>
        <p:nvPicPr>
          <p:cNvPr id="439" name="Google Shape;439;p4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00" y="1464050"/>
            <a:ext cx="5646039" cy="284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1CBFD-1B30-40EB-99D4-F0EDCE39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FE3C53-42E1-4BFF-B08E-9D59CF928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ctrTitle"/>
          </p:nvPr>
        </p:nvSpPr>
        <p:spPr>
          <a:xfrm flipH="1">
            <a:off x="6146339" y="827981"/>
            <a:ext cx="19017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000" dirty="0" err="1"/>
              <a:t>This</a:t>
            </a:r>
            <a:r>
              <a:rPr lang="es-ES" sz="2000" dirty="0"/>
              <a:t> </a:t>
            </a:r>
            <a:r>
              <a:rPr lang="es-ES" sz="2000" dirty="0" err="1"/>
              <a:t>code</a:t>
            </a:r>
            <a:r>
              <a:rPr lang="es-ES" sz="2000" dirty="0"/>
              <a:t> </a:t>
            </a:r>
            <a:r>
              <a:rPr lang="es-ES" sz="2000" dirty="0" err="1"/>
              <a:t>creates</a:t>
            </a:r>
            <a:r>
              <a:rPr lang="es-ES" sz="2000" dirty="0"/>
              <a:t>  </a:t>
            </a:r>
            <a:r>
              <a:rPr lang="es-ES" sz="2000" dirty="0" err="1"/>
              <a:t>Confusion</a:t>
            </a:r>
            <a:r>
              <a:rPr lang="es-ES" sz="2000" dirty="0"/>
              <a:t> Matrix </a:t>
            </a:r>
            <a:endParaRPr sz="2000" dirty="0"/>
          </a:p>
        </p:txBody>
      </p:sp>
      <p:pic>
        <p:nvPicPr>
          <p:cNvPr id="439" name="Google Shape;439;p4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00" y="1464050"/>
            <a:ext cx="5646039" cy="284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1CBFD-1B30-40EB-99D4-F0EDCE396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FE3C53-42E1-4BFF-B08E-9D59CF928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38BB81-592C-468C-AECC-D0C6506D0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01" y="1576800"/>
            <a:ext cx="5407200" cy="2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00" y="2571750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/>
              <a:t>OUTPUT</a:t>
            </a:r>
            <a:endParaRPr sz="6000" b="0" dirty="0"/>
          </a:p>
        </p:txBody>
      </p:sp>
    </p:spTree>
    <p:extLst>
      <p:ext uri="{BB962C8B-B14F-4D97-AF65-F5344CB8AC3E}">
        <p14:creationId xmlns:p14="http://schemas.microsoft.com/office/powerpoint/2010/main" val="3777943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1"/>
          <p:cNvPicPr preferRelativeResize="0"/>
          <p:nvPr/>
        </p:nvPicPr>
        <p:blipFill rotWithShape="1">
          <a:blip r:embed="rId3">
            <a:alphaModFix/>
          </a:blip>
          <a:srcRect l="25516" r="20274"/>
          <a:stretch/>
        </p:blipFill>
        <p:spPr>
          <a:xfrm>
            <a:off x="0" y="-75"/>
            <a:ext cx="4461350" cy="51435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1"/>
          <p:cNvSpPr/>
          <p:nvPr/>
        </p:nvSpPr>
        <p:spPr>
          <a:xfrm>
            <a:off x="0" y="3475"/>
            <a:ext cx="4461300" cy="5136600"/>
          </a:xfrm>
          <a:prstGeom prst="rect">
            <a:avLst/>
          </a:prstGeom>
          <a:solidFill>
            <a:srgbClr val="6A1E9E">
              <a:alpha val="33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Nunito Sans Black"/>
              <a:buNone/>
            </a:pPr>
            <a:r>
              <a:rPr lang="es-ES" dirty="0" err="1">
                <a:solidFill>
                  <a:schemeClr val="accent6"/>
                </a:solidFill>
              </a:rPr>
              <a:t>Graph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Building</a:t>
            </a:r>
            <a:endParaRPr b="0" dirty="0">
              <a:solidFill>
                <a:schemeClr val="accent6"/>
              </a:solidFill>
            </a:endParaRPr>
          </a:p>
        </p:txBody>
      </p:sp>
      <p:cxnSp>
        <p:nvCxnSpPr>
          <p:cNvPr id="413" name="Google Shape;413;p41"/>
          <p:cNvCxnSpPr/>
          <p:nvPr/>
        </p:nvCxnSpPr>
        <p:spPr>
          <a:xfrm>
            <a:off x="3417200" y="3218950"/>
            <a:ext cx="3353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407EC-C916-4E6D-9CD7-D588711F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" y="3074"/>
            <a:ext cx="4461350" cy="5143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D1E428-07E3-4097-99A4-772DE8C5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subTitle" idx="1"/>
          </p:nvPr>
        </p:nvSpPr>
        <p:spPr>
          <a:xfrm flipH="1">
            <a:off x="2143950" y="2211375"/>
            <a:ext cx="28974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6000" dirty="0"/>
              <a:t>THANKS!</a:t>
            </a:r>
            <a:endParaRPr sz="6000" dirty="0"/>
          </a:p>
        </p:txBody>
      </p:sp>
      <p:sp>
        <p:nvSpPr>
          <p:cNvPr id="433" name="Google Shape;433;p44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en-US" dirty="0"/>
              <a:t>Does anyone have any questions?</a:t>
            </a:r>
            <a:endParaRPr lang="en-US" b="0" dirty="0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Data </a:t>
            </a:r>
            <a:r>
              <a:rPr lang="es-ES" dirty="0" err="1"/>
              <a:t>Collection</a:t>
            </a:r>
            <a:r>
              <a:rPr lang="es-ES" dirty="0"/>
              <a:t> and </a:t>
            </a:r>
            <a:r>
              <a:rPr lang="es-ES" dirty="0" err="1"/>
              <a:t>Preparation</a:t>
            </a:r>
            <a:endParaRPr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 flipH="1">
            <a:off x="2406290" y="1925058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 flipH="1">
            <a:off x="2406290" y="2440686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Subgraph</a:t>
            </a:r>
            <a:endParaRPr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TABLE OF CONTENTS</a:t>
            </a:r>
            <a:endParaRPr b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 idx="7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/>
              <a:t>01</a:t>
            </a:r>
            <a:endParaRPr b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title" idx="8"/>
          </p:nvPr>
        </p:nvSpPr>
        <p:spPr>
          <a:xfrm>
            <a:off x="1121773" y="2180313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02</a:t>
            </a:r>
            <a:endParaRPr b="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title" idx="9"/>
          </p:nvPr>
        </p:nvSpPr>
        <p:spPr>
          <a:xfrm>
            <a:off x="1121773" y="268293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03</a:t>
            </a:r>
            <a:endParaRPr b="0"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title" idx="15"/>
          </p:nvPr>
        </p:nvSpPr>
        <p:spPr>
          <a:xfrm>
            <a:off x="1109465" y="3233683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04</a:t>
            </a:r>
            <a:endParaRPr b="0" dirty="0"/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13"/>
          </p:nvPr>
        </p:nvSpPr>
        <p:spPr>
          <a:xfrm flipH="1">
            <a:off x="2406290" y="2954047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Classification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KNN </a:t>
            </a:r>
            <a:endParaRPr dirty="0"/>
          </a:p>
        </p:txBody>
      </p:sp>
      <p:sp>
        <p:nvSpPr>
          <p:cNvPr id="23" name="Google Shape;342;p34">
            <a:extLst>
              <a:ext uri="{FF2B5EF4-FFF2-40B4-BE49-F238E27FC236}">
                <a16:creationId xmlns:a16="http://schemas.microsoft.com/office/drawing/2014/main" id="{3ACEA8AE-0972-437B-9F50-EE0FD5283004}"/>
              </a:ext>
            </a:extLst>
          </p:cNvPr>
          <p:cNvSpPr txBox="1">
            <a:spLocks/>
          </p:cNvSpPr>
          <p:nvPr/>
        </p:nvSpPr>
        <p:spPr>
          <a:xfrm>
            <a:off x="1109465" y="3741733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05</a:t>
            </a:r>
          </a:p>
        </p:txBody>
      </p:sp>
      <p:sp>
        <p:nvSpPr>
          <p:cNvPr id="24" name="Google Shape;343;p34">
            <a:extLst>
              <a:ext uri="{FF2B5EF4-FFF2-40B4-BE49-F238E27FC236}">
                <a16:creationId xmlns:a16="http://schemas.microsoft.com/office/drawing/2014/main" id="{28195834-08BE-4F1D-AE18-75764454DD2C}"/>
              </a:ext>
            </a:extLst>
          </p:cNvPr>
          <p:cNvSpPr txBox="1">
            <a:spLocks/>
          </p:cNvSpPr>
          <p:nvPr/>
        </p:nvSpPr>
        <p:spPr>
          <a:xfrm flipH="1">
            <a:off x="2406290" y="3460933"/>
            <a:ext cx="64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Confusion</a:t>
            </a:r>
            <a:r>
              <a:rPr lang="es-ES" dirty="0"/>
              <a:t> Matrix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68379" y="290516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DATA COLLECTION AND PREPARATION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00" y="1773933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ctrTitle"/>
          </p:nvPr>
        </p:nvSpPr>
        <p:spPr>
          <a:xfrm flipH="1">
            <a:off x="6771046" y="827975"/>
            <a:ext cx="15144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dirty="0"/>
              <a:t>Project </a:t>
            </a:r>
            <a:r>
              <a:rPr lang="es-ES" dirty="0" err="1"/>
              <a:t>Topics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collection</a:t>
            </a:r>
            <a:endParaRPr dirty="0"/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2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s-ES" sz="1100" b="0" dirty="0"/>
              <a:t>Data </a:t>
            </a:r>
            <a:r>
              <a:rPr lang="es-ES" sz="1100" dirty="0" err="1"/>
              <a:t>Scrapping</a:t>
            </a:r>
            <a:r>
              <a:rPr lang="es-ES" sz="1100" dirty="0"/>
              <a:t> </a:t>
            </a:r>
            <a:r>
              <a:rPr lang="es-ES" sz="1100" dirty="0" err="1"/>
              <a:t>from</a:t>
            </a:r>
            <a:r>
              <a:rPr lang="es-ES" sz="1100" dirty="0"/>
              <a:t> </a:t>
            </a:r>
            <a:r>
              <a:rPr lang="es-ES" sz="1100" dirty="0" err="1"/>
              <a:t>different</a:t>
            </a:r>
            <a:r>
              <a:rPr lang="es-ES" sz="1100" dirty="0"/>
              <a:t> travelling </a:t>
            </a:r>
            <a:r>
              <a:rPr lang="es-ES" sz="1100" dirty="0" err="1"/>
              <a:t>websites</a:t>
            </a:r>
            <a:endParaRPr sz="1100" b="0"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Travel</a:t>
            </a:r>
            <a:endParaRPr sz="1400"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3"/>
          </p:nvPr>
        </p:nvSpPr>
        <p:spPr>
          <a:xfrm flipH="1">
            <a:off x="2905571" y="1696387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 err="1"/>
              <a:t>Science</a:t>
            </a:r>
            <a:r>
              <a:rPr lang="es-ES" dirty="0"/>
              <a:t> and </a:t>
            </a:r>
            <a:r>
              <a:rPr lang="es-ES" dirty="0" err="1"/>
              <a:t>Education</a:t>
            </a:r>
            <a:endParaRPr sz="1400" dirty="0"/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5"/>
          </p:nvPr>
        </p:nvSpPr>
        <p:spPr>
          <a:xfrm flipH="1">
            <a:off x="4889190" y="1696387"/>
            <a:ext cx="1514700" cy="823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dirty="0" err="1"/>
              <a:t>Diseases</a:t>
            </a:r>
            <a:r>
              <a:rPr lang="es-ES" sz="1400" dirty="0"/>
              <a:t> and </a:t>
            </a:r>
            <a:r>
              <a:rPr lang="es-ES" sz="1400" dirty="0" err="1"/>
              <a:t>Sympto</a:t>
            </a:r>
            <a:r>
              <a:rPr lang="es-ES" dirty="0" err="1"/>
              <a:t>ms</a:t>
            </a:r>
            <a:endParaRPr sz="1400" dirty="0"/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4"/>
          </p:nvPr>
        </p:nvSpPr>
        <p:spPr>
          <a:xfrm>
            <a:off x="2897917" y="26239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1100" b="0" dirty="0"/>
              <a:t>Data </a:t>
            </a:r>
            <a:r>
              <a:rPr lang="en-US" sz="1100" dirty="0"/>
              <a:t>Scrapping from different Science and Education websites</a:t>
            </a:r>
            <a:endParaRPr lang="en-US" sz="1100" b="0" dirty="0"/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6"/>
          </p:nvPr>
        </p:nvSpPr>
        <p:spPr>
          <a:xfrm>
            <a:off x="4881827" y="2623913"/>
            <a:ext cx="1514400" cy="89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1100" b="0" dirty="0"/>
              <a:t>Data </a:t>
            </a:r>
            <a:r>
              <a:rPr lang="en-US" sz="1100" dirty="0"/>
              <a:t>Scrapping from different Diseases and it’s Symptoms websites</a:t>
            </a:r>
            <a:endParaRPr lang="en-US" sz="1100" b="0" dirty="0"/>
          </a:p>
        </p:txBody>
      </p:sp>
      <p:grpSp>
        <p:nvGrpSpPr>
          <p:cNvPr id="396" name="Google Shape;396;p40"/>
          <p:cNvGrpSpPr/>
          <p:nvPr/>
        </p:nvGrpSpPr>
        <p:grpSpPr>
          <a:xfrm>
            <a:off x="1497547" y="1629559"/>
            <a:ext cx="4308275" cy="332705"/>
            <a:chOff x="1497547" y="1716411"/>
            <a:chExt cx="4308275" cy="332705"/>
          </a:xfrm>
        </p:grpSpPr>
        <p:grpSp>
          <p:nvGrpSpPr>
            <p:cNvPr id="397" name="Google Shape;397;p40"/>
            <p:cNvGrpSpPr/>
            <p:nvPr/>
          </p:nvGrpSpPr>
          <p:grpSpPr>
            <a:xfrm>
              <a:off x="1497547" y="1716411"/>
              <a:ext cx="331821" cy="332705"/>
              <a:chOff x="-48633950" y="1972600"/>
              <a:chExt cx="300100" cy="300900"/>
            </a:xfrm>
          </p:grpSpPr>
          <p:sp>
            <p:nvSpPr>
              <p:cNvPr id="398" name="Google Shape;398;p40"/>
              <p:cNvSpPr/>
              <p:nvPr/>
            </p:nvSpPr>
            <p:spPr>
              <a:xfrm>
                <a:off x="-48633950" y="1972600"/>
                <a:ext cx="3001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2036" extrusionOk="0">
                    <a:moveTo>
                      <a:pt x="1418" y="756"/>
                    </a:moveTo>
                    <a:lnTo>
                      <a:pt x="1418" y="1481"/>
                    </a:lnTo>
                    <a:lnTo>
                      <a:pt x="693" y="1481"/>
                    </a:lnTo>
                    <a:lnTo>
                      <a:pt x="693" y="756"/>
                    </a:lnTo>
                    <a:close/>
                    <a:moveTo>
                      <a:pt x="11310" y="756"/>
                    </a:moveTo>
                    <a:lnTo>
                      <a:pt x="11310" y="1481"/>
                    </a:lnTo>
                    <a:lnTo>
                      <a:pt x="10586" y="1481"/>
                    </a:lnTo>
                    <a:lnTo>
                      <a:pt x="10586" y="756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0" y="2143"/>
                      <a:pt x="10239" y="2143"/>
                    </a:cubicBezTo>
                    <a:lnTo>
                      <a:pt x="10586" y="2143"/>
                    </a:lnTo>
                    <a:lnTo>
                      <a:pt x="10586" y="5293"/>
                    </a:lnTo>
                    <a:cubicBezTo>
                      <a:pt x="10365" y="5104"/>
                      <a:pt x="10050" y="4915"/>
                      <a:pt x="9672" y="4663"/>
                    </a:cubicBezTo>
                    <a:cubicBezTo>
                      <a:pt x="8822" y="4159"/>
                      <a:pt x="7530" y="3560"/>
                      <a:pt x="6018" y="3560"/>
                    </a:cubicBezTo>
                    <a:cubicBezTo>
                      <a:pt x="4537" y="3560"/>
                      <a:pt x="3214" y="4159"/>
                      <a:pt x="2363" y="4663"/>
                    </a:cubicBezTo>
                    <a:cubicBezTo>
                      <a:pt x="2017" y="4852"/>
                      <a:pt x="1701" y="5104"/>
                      <a:pt x="1449" y="5293"/>
                    </a:cubicBezTo>
                    <a:lnTo>
                      <a:pt x="1449" y="2143"/>
                    </a:lnTo>
                    <a:lnTo>
                      <a:pt x="1764" y="2143"/>
                    </a:lnTo>
                    <a:cubicBezTo>
                      <a:pt x="1954" y="2143"/>
                      <a:pt x="2111" y="1985"/>
                      <a:pt x="2111" y="1796"/>
                    </a:cubicBezTo>
                    <a:lnTo>
                      <a:pt x="2111" y="1418"/>
                    </a:lnTo>
                    <a:close/>
                    <a:moveTo>
                      <a:pt x="8065" y="4695"/>
                    </a:moveTo>
                    <a:cubicBezTo>
                      <a:pt x="8538" y="4915"/>
                      <a:pt x="8979" y="5104"/>
                      <a:pt x="9326" y="5293"/>
                    </a:cubicBezTo>
                    <a:cubicBezTo>
                      <a:pt x="9798" y="5577"/>
                      <a:pt x="10208" y="5860"/>
                      <a:pt x="10428" y="6049"/>
                    </a:cubicBezTo>
                    <a:cubicBezTo>
                      <a:pt x="10208" y="6238"/>
                      <a:pt x="9798" y="6522"/>
                      <a:pt x="9326" y="6805"/>
                    </a:cubicBezTo>
                    <a:cubicBezTo>
                      <a:pt x="8979" y="6994"/>
                      <a:pt x="8570" y="7215"/>
                      <a:pt x="8065" y="7372"/>
                    </a:cubicBezTo>
                    <a:cubicBezTo>
                      <a:pt x="8349" y="6994"/>
                      <a:pt x="8475" y="6522"/>
                      <a:pt x="8475" y="6049"/>
                    </a:cubicBezTo>
                    <a:cubicBezTo>
                      <a:pt x="8475" y="5514"/>
                      <a:pt x="8318" y="5104"/>
                      <a:pt x="8065" y="4695"/>
                    </a:cubicBezTo>
                    <a:close/>
                    <a:moveTo>
                      <a:pt x="3970" y="4726"/>
                    </a:moveTo>
                    <a:cubicBezTo>
                      <a:pt x="3718" y="5136"/>
                      <a:pt x="3592" y="5608"/>
                      <a:pt x="3592" y="6081"/>
                    </a:cubicBezTo>
                    <a:cubicBezTo>
                      <a:pt x="3529" y="6553"/>
                      <a:pt x="3686" y="7026"/>
                      <a:pt x="3970" y="7435"/>
                    </a:cubicBezTo>
                    <a:cubicBezTo>
                      <a:pt x="3497" y="7215"/>
                      <a:pt x="3056" y="7026"/>
                      <a:pt x="2710" y="6837"/>
                    </a:cubicBezTo>
                    <a:cubicBezTo>
                      <a:pt x="2237" y="6553"/>
                      <a:pt x="1859" y="6270"/>
                      <a:pt x="1607" y="6081"/>
                    </a:cubicBezTo>
                    <a:cubicBezTo>
                      <a:pt x="1859" y="5892"/>
                      <a:pt x="2237" y="5608"/>
                      <a:pt x="2710" y="5325"/>
                    </a:cubicBezTo>
                    <a:cubicBezTo>
                      <a:pt x="3056" y="5136"/>
                      <a:pt x="3466" y="4915"/>
                      <a:pt x="3970" y="4726"/>
                    </a:cubicBezTo>
                    <a:close/>
                    <a:moveTo>
                      <a:pt x="6018" y="4285"/>
                    </a:moveTo>
                    <a:cubicBezTo>
                      <a:pt x="6994" y="4285"/>
                      <a:pt x="7782" y="5073"/>
                      <a:pt x="7782" y="6049"/>
                    </a:cubicBezTo>
                    <a:cubicBezTo>
                      <a:pt x="7782" y="7026"/>
                      <a:pt x="6994" y="7814"/>
                      <a:pt x="6018" y="7814"/>
                    </a:cubicBezTo>
                    <a:cubicBezTo>
                      <a:pt x="5041" y="7814"/>
                      <a:pt x="4253" y="7026"/>
                      <a:pt x="4253" y="6049"/>
                    </a:cubicBezTo>
                    <a:cubicBezTo>
                      <a:pt x="4253" y="5073"/>
                      <a:pt x="5041" y="4285"/>
                      <a:pt x="6018" y="4285"/>
                    </a:cubicBezTo>
                    <a:close/>
                    <a:moveTo>
                      <a:pt x="10554" y="6805"/>
                    </a:moveTo>
                    <a:lnTo>
                      <a:pt x="10554" y="9956"/>
                    </a:lnTo>
                    <a:lnTo>
                      <a:pt x="10239" y="9956"/>
                    </a:lnTo>
                    <a:cubicBezTo>
                      <a:pt x="10050" y="9956"/>
                      <a:pt x="9893" y="10113"/>
                      <a:pt x="9893" y="10302"/>
                    </a:cubicBezTo>
                    <a:lnTo>
                      <a:pt x="9893" y="10649"/>
                    </a:lnTo>
                    <a:lnTo>
                      <a:pt x="2143" y="10649"/>
                    </a:lnTo>
                    <a:lnTo>
                      <a:pt x="2143" y="10302"/>
                    </a:lnTo>
                    <a:cubicBezTo>
                      <a:pt x="2143" y="10113"/>
                      <a:pt x="1985" y="9956"/>
                      <a:pt x="1764" y="9956"/>
                    </a:cubicBezTo>
                    <a:lnTo>
                      <a:pt x="1418" y="9956"/>
                    </a:lnTo>
                    <a:lnTo>
                      <a:pt x="1418" y="6805"/>
                    </a:lnTo>
                    <a:cubicBezTo>
                      <a:pt x="1670" y="6994"/>
                      <a:pt x="1985" y="7183"/>
                      <a:pt x="2332" y="7435"/>
                    </a:cubicBezTo>
                    <a:cubicBezTo>
                      <a:pt x="3182" y="7940"/>
                      <a:pt x="4505" y="8538"/>
                      <a:pt x="5986" y="8538"/>
                    </a:cubicBezTo>
                    <a:cubicBezTo>
                      <a:pt x="7498" y="8538"/>
                      <a:pt x="8790" y="7940"/>
                      <a:pt x="9641" y="7435"/>
                    </a:cubicBezTo>
                    <a:cubicBezTo>
                      <a:pt x="10019" y="7215"/>
                      <a:pt x="10334" y="6994"/>
                      <a:pt x="10554" y="6805"/>
                    </a:cubicBezTo>
                    <a:close/>
                    <a:moveTo>
                      <a:pt x="1418" y="10617"/>
                    </a:moveTo>
                    <a:lnTo>
                      <a:pt x="1418" y="11311"/>
                    </a:lnTo>
                    <a:lnTo>
                      <a:pt x="693" y="11311"/>
                    </a:lnTo>
                    <a:lnTo>
                      <a:pt x="693" y="10617"/>
                    </a:lnTo>
                    <a:close/>
                    <a:moveTo>
                      <a:pt x="11310" y="10617"/>
                    </a:moveTo>
                    <a:lnTo>
                      <a:pt x="11310" y="11311"/>
                    </a:lnTo>
                    <a:lnTo>
                      <a:pt x="10586" y="11311"/>
                    </a:lnTo>
                    <a:lnTo>
                      <a:pt x="10586" y="10617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lnTo>
                      <a:pt x="0" y="1796"/>
                    </a:lnTo>
                    <a:cubicBezTo>
                      <a:pt x="0" y="1985"/>
                      <a:pt x="158" y="2143"/>
                      <a:pt x="347" y="2143"/>
                    </a:cubicBezTo>
                    <a:lnTo>
                      <a:pt x="693" y="2143"/>
                    </a:lnTo>
                    <a:lnTo>
                      <a:pt x="693" y="9893"/>
                    </a:lnTo>
                    <a:lnTo>
                      <a:pt x="347" y="9893"/>
                    </a:lnTo>
                    <a:cubicBezTo>
                      <a:pt x="158" y="9893"/>
                      <a:pt x="0" y="10050"/>
                      <a:pt x="0" y="10239"/>
                    </a:cubicBezTo>
                    <a:lnTo>
                      <a:pt x="0" y="11657"/>
                    </a:lnTo>
                    <a:cubicBezTo>
                      <a:pt x="0" y="11878"/>
                      <a:pt x="158" y="12035"/>
                      <a:pt x="347" y="12035"/>
                    </a:cubicBezTo>
                    <a:lnTo>
                      <a:pt x="1764" y="12035"/>
                    </a:lnTo>
                    <a:cubicBezTo>
                      <a:pt x="1954" y="12035"/>
                      <a:pt x="2111" y="11878"/>
                      <a:pt x="2111" y="11657"/>
                    </a:cubicBezTo>
                    <a:lnTo>
                      <a:pt x="2111" y="11311"/>
                    </a:lnTo>
                    <a:lnTo>
                      <a:pt x="9893" y="11311"/>
                    </a:lnTo>
                    <a:lnTo>
                      <a:pt x="9893" y="11657"/>
                    </a:lnTo>
                    <a:cubicBezTo>
                      <a:pt x="9893" y="11878"/>
                      <a:pt x="10050" y="12035"/>
                      <a:pt x="10239" y="12035"/>
                    </a:cubicBezTo>
                    <a:lnTo>
                      <a:pt x="11657" y="12035"/>
                    </a:lnTo>
                    <a:cubicBezTo>
                      <a:pt x="11846" y="12035"/>
                      <a:pt x="12004" y="11878"/>
                      <a:pt x="12004" y="11657"/>
                    </a:cubicBezTo>
                    <a:lnTo>
                      <a:pt x="12004" y="10239"/>
                    </a:lnTo>
                    <a:cubicBezTo>
                      <a:pt x="12004" y="10050"/>
                      <a:pt x="11846" y="9893"/>
                      <a:pt x="11657" y="9893"/>
                    </a:cubicBezTo>
                    <a:lnTo>
                      <a:pt x="11310" y="9893"/>
                    </a:lnTo>
                    <a:lnTo>
                      <a:pt x="11310" y="2143"/>
                    </a:lnTo>
                    <a:lnTo>
                      <a:pt x="11657" y="2143"/>
                    </a:lnTo>
                    <a:cubicBezTo>
                      <a:pt x="11846" y="2143"/>
                      <a:pt x="12004" y="1985"/>
                      <a:pt x="12004" y="1796"/>
                    </a:cubicBezTo>
                    <a:lnTo>
                      <a:pt x="12004" y="378"/>
                    </a:lnTo>
                    <a:cubicBezTo>
                      <a:pt x="12004" y="189"/>
                      <a:pt x="11846" y="0"/>
                      <a:pt x="11657" y="0"/>
                    </a:cubicBezTo>
                    <a:lnTo>
                      <a:pt x="10239" y="0"/>
                    </a:lnTo>
                    <a:cubicBezTo>
                      <a:pt x="10050" y="0"/>
                      <a:pt x="9893" y="189"/>
                      <a:pt x="9893" y="378"/>
                    </a:cubicBezTo>
                    <a:lnTo>
                      <a:pt x="9893" y="725"/>
                    </a:lnTo>
                    <a:lnTo>
                      <a:pt x="2111" y="725"/>
                    </a:lnTo>
                    <a:lnTo>
                      <a:pt x="2111" y="378"/>
                    </a:lnTo>
                    <a:cubicBezTo>
                      <a:pt x="2111" y="189"/>
                      <a:pt x="1954" y="0"/>
                      <a:pt x="17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-48509525" y="2097050"/>
                <a:ext cx="52800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11" extrusionOk="0">
                    <a:moveTo>
                      <a:pt x="1041" y="725"/>
                    </a:moveTo>
                    <a:cubicBezTo>
                      <a:pt x="1230" y="725"/>
                      <a:pt x="1387" y="882"/>
                      <a:pt x="1387" y="1071"/>
                    </a:cubicBezTo>
                    <a:cubicBezTo>
                      <a:pt x="1387" y="1260"/>
                      <a:pt x="1230" y="1418"/>
                      <a:pt x="1041" y="1418"/>
                    </a:cubicBezTo>
                    <a:cubicBezTo>
                      <a:pt x="852" y="1418"/>
                      <a:pt x="694" y="1260"/>
                      <a:pt x="694" y="1071"/>
                    </a:cubicBezTo>
                    <a:cubicBezTo>
                      <a:pt x="694" y="882"/>
                      <a:pt x="852" y="725"/>
                      <a:pt x="1041" y="725"/>
                    </a:cubicBezTo>
                    <a:close/>
                    <a:moveTo>
                      <a:pt x="1041" y="0"/>
                    </a:moveTo>
                    <a:cubicBezTo>
                      <a:pt x="442" y="0"/>
                      <a:pt x="1" y="473"/>
                      <a:pt x="1" y="1071"/>
                    </a:cubicBezTo>
                    <a:cubicBezTo>
                      <a:pt x="1" y="1670"/>
                      <a:pt x="442" y="2111"/>
                      <a:pt x="1041" y="2111"/>
                    </a:cubicBezTo>
                    <a:cubicBezTo>
                      <a:pt x="1639" y="2111"/>
                      <a:pt x="2112" y="1670"/>
                      <a:pt x="2112" y="1071"/>
                    </a:cubicBezTo>
                    <a:cubicBezTo>
                      <a:pt x="2112" y="473"/>
                      <a:pt x="1639" y="0"/>
                      <a:pt x="1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40"/>
            <p:cNvGrpSpPr/>
            <p:nvPr/>
          </p:nvGrpSpPr>
          <p:grpSpPr>
            <a:xfrm>
              <a:off x="5473117" y="1716431"/>
              <a:ext cx="332705" cy="332677"/>
              <a:chOff x="-44914800" y="2342000"/>
              <a:chExt cx="300900" cy="300875"/>
            </a:xfrm>
          </p:grpSpPr>
          <p:sp>
            <p:nvSpPr>
              <p:cNvPr id="401" name="Google Shape;401;p40"/>
              <p:cNvSpPr/>
              <p:nvPr/>
            </p:nvSpPr>
            <p:spPr>
              <a:xfrm>
                <a:off x="-44914800" y="2342000"/>
                <a:ext cx="300900" cy="300875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5" extrusionOk="0">
                    <a:moveTo>
                      <a:pt x="1450" y="725"/>
                    </a:moveTo>
                    <a:lnTo>
                      <a:pt x="1450" y="1418"/>
                    </a:lnTo>
                    <a:lnTo>
                      <a:pt x="725" y="1418"/>
                    </a:lnTo>
                    <a:lnTo>
                      <a:pt x="725" y="725"/>
                    </a:lnTo>
                    <a:close/>
                    <a:moveTo>
                      <a:pt x="11311" y="725"/>
                    </a:moveTo>
                    <a:lnTo>
                      <a:pt x="11311" y="1418"/>
                    </a:lnTo>
                    <a:lnTo>
                      <a:pt x="10618" y="1418"/>
                    </a:lnTo>
                    <a:lnTo>
                      <a:pt x="10618" y="725"/>
                    </a:lnTo>
                    <a:close/>
                    <a:moveTo>
                      <a:pt x="9893" y="1418"/>
                    </a:moveTo>
                    <a:lnTo>
                      <a:pt x="9893" y="1796"/>
                    </a:lnTo>
                    <a:cubicBezTo>
                      <a:pt x="9893" y="1985"/>
                      <a:pt x="10051" y="2142"/>
                      <a:pt x="10240" y="2142"/>
                    </a:cubicBezTo>
                    <a:lnTo>
                      <a:pt x="10618" y="2142"/>
                    </a:lnTo>
                    <a:lnTo>
                      <a:pt x="10618" y="9893"/>
                    </a:lnTo>
                    <a:lnTo>
                      <a:pt x="10240" y="9893"/>
                    </a:lnTo>
                    <a:cubicBezTo>
                      <a:pt x="10051" y="9893"/>
                      <a:pt x="9893" y="10050"/>
                      <a:pt x="9893" y="10239"/>
                    </a:cubicBezTo>
                    <a:lnTo>
                      <a:pt x="9893" y="10617"/>
                    </a:lnTo>
                    <a:lnTo>
                      <a:pt x="2143" y="10617"/>
                    </a:lnTo>
                    <a:lnTo>
                      <a:pt x="2143" y="10239"/>
                    </a:lnTo>
                    <a:cubicBezTo>
                      <a:pt x="2143" y="10050"/>
                      <a:pt x="1985" y="9893"/>
                      <a:pt x="1796" y="9893"/>
                    </a:cubicBezTo>
                    <a:lnTo>
                      <a:pt x="1450" y="9893"/>
                    </a:lnTo>
                    <a:lnTo>
                      <a:pt x="1450" y="2142"/>
                    </a:lnTo>
                    <a:lnTo>
                      <a:pt x="1796" y="2142"/>
                    </a:lnTo>
                    <a:cubicBezTo>
                      <a:pt x="1985" y="2142"/>
                      <a:pt x="2143" y="1985"/>
                      <a:pt x="2143" y="1796"/>
                    </a:cubicBezTo>
                    <a:lnTo>
                      <a:pt x="2143" y="1418"/>
                    </a:lnTo>
                    <a:close/>
                    <a:moveTo>
                      <a:pt x="1418" y="10617"/>
                    </a:moveTo>
                    <a:lnTo>
                      <a:pt x="1418" y="11310"/>
                    </a:lnTo>
                    <a:lnTo>
                      <a:pt x="725" y="11310"/>
                    </a:lnTo>
                    <a:lnTo>
                      <a:pt x="725" y="10617"/>
                    </a:lnTo>
                    <a:close/>
                    <a:moveTo>
                      <a:pt x="11311" y="10617"/>
                    </a:moveTo>
                    <a:lnTo>
                      <a:pt x="11311" y="11310"/>
                    </a:lnTo>
                    <a:lnTo>
                      <a:pt x="10618" y="11310"/>
                    </a:lnTo>
                    <a:lnTo>
                      <a:pt x="10618" y="10617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64"/>
                    </a:lnTo>
                    <a:cubicBezTo>
                      <a:pt x="1" y="1985"/>
                      <a:pt x="158" y="2142"/>
                      <a:pt x="379" y="2142"/>
                    </a:cubicBezTo>
                    <a:lnTo>
                      <a:pt x="725" y="2142"/>
                    </a:lnTo>
                    <a:lnTo>
                      <a:pt x="725" y="9893"/>
                    </a:lnTo>
                    <a:lnTo>
                      <a:pt x="379" y="9893"/>
                    </a:lnTo>
                    <a:cubicBezTo>
                      <a:pt x="158" y="9893"/>
                      <a:pt x="1" y="10050"/>
                      <a:pt x="1" y="10239"/>
                    </a:cubicBezTo>
                    <a:lnTo>
                      <a:pt x="1" y="11657"/>
                    </a:lnTo>
                    <a:cubicBezTo>
                      <a:pt x="1" y="11877"/>
                      <a:pt x="158" y="12035"/>
                      <a:pt x="379" y="12035"/>
                    </a:cubicBezTo>
                    <a:lnTo>
                      <a:pt x="1796" y="12035"/>
                    </a:lnTo>
                    <a:cubicBezTo>
                      <a:pt x="1985" y="12035"/>
                      <a:pt x="2143" y="11877"/>
                      <a:pt x="2143" y="11657"/>
                    </a:cubicBezTo>
                    <a:lnTo>
                      <a:pt x="2143" y="11310"/>
                    </a:lnTo>
                    <a:lnTo>
                      <a:pt x="9893" y="11310"/>
                    </a:lnTo>
                    <a:lnTo>
                      <a:pt x="9893" y="11657"/>
                    </a:lnTo>
                    <a:cubicBezTo>
                      <a:pt x="9893" y="11877"/>
                      <a:pt x="10051" y="12035"/>
                      <a:pt x="10240" y="12035"/>
                    </a:cubicBezTo>
                    <a:lnTo>
                      <a:pt x="11657" y="12035"/>
                    </a:lnTo>
                    <a:cubicBezTo>
                      <a:pt x="11878" y="12035"/>
                      <a:pt x="12036" y="11877"/>
                      <a:pt x="12036" y="11657"/>
                    </a:cubicBezTo>
                    <a:lnTo>
                      <a:pt x="12036" y="10239"/>
                    </a:lnTo>
                    <a:cubicBezTo>
                      <a:pt x="12036" y="10050"/>
                      <a:pt x="11878" y="9893"/>
                      <a:pt x="11657" y="9893"/>
                    </a:cubicBezTo>
                    <a:lnTo>
                      <a:pt x="11311" y="9893"/>
                    </a:lnTo>
                    <a:lnTo>
                      <a:pt x="11311" y="2142"/>
                    </a:lnTo>
                    <a:lnTo>
                      <a:pt x="11657" y="2142"/>
                    </a:lnTo>
                    <a:cubicBezTo>
                      <a:pt x="11878" y="2142"/>
                      <a:pt x="12036" y="1985"/>
                      <a:pt x="12036" y="1764"/>
                    </a:cubicBezTo>
                    <a:lnTo>
                      <a:pt x="12036" y="378"/>
                    </a:lnTo>
                    <a:cubicBezTo>
                      <a:pt x="12036" y="158"/>
                      <a:pt x="11878" y="0"/>
                      <a:pt x="11657" y="0"/>
                    </a:cubicBezTo>
                    <a:lnTo>
                      <a:pt x="10240" y="0"/>
                    </a:lnTo>
                    <a:cubicBezTo>
                      <a:pt x="10051" y="0"/>
                      <a:pt x="9893" y="158"/>
                      <a:pt x="9893" y="378"/>
                    </a:cubicBezTo>
                    <a:lnTo>
                      <a:pt x="9893" y="725"/>
                    </a:ln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-44860450" y="2412875"/>
                <a:ext cx="1930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6365" extrusionOk="0">
                    <a:moveTo>
                      <a:pt x="7026" y="694"/>
                    </a:moveTo>
                    <a:lnTo>
                      <a:pt x="7026" y="725"/>
                    </a:lnTo>
                    <a:lnTo>
                      <a:pt x="7026" y="5136"/>
                    </a:lnTo>
                    <a:lnTo>
                      <a:pt x="5514" y="3624"/>
                    </a:lnTo>
                    <a:cubicBezTo>
                      <a:pt x="5451" y="3561"/>
                      <a:pt x="5356" y="3498"/>
                      <a:pt x="5262" y="3498"/>
                    </a:cubicBezTo>
                    <a:cubicBezTo>
                      <a:pt x="5167" y="3498"/>
                      <a:pt x="5041" y="3561"/>
                      <a:pt x="5010" y="3624"/>
                    </a:cubicBezTo>
                    <a:lnTo>
                      <a:pt x="3907" y="4821"/>
                    </a:lnTo>
                    <a:lnTo>
                      <a:pt x="2678" y="3592"/>
                    </a:lnTo>
                    <a:cubicBezTo>
                      <a:pt x="2615" y="3529"/>
                      <a:pt x="2529" y="3498"/>
                      <a:pt x="2438" y="3498"/>
                    </a:cubicBezTo>
                    <a:cubicBezTo>
                      <a:pt x="2348" y="3498"/>
                      <a:pt x="2253" y="3529"/>
                      <a:pt x="2174" y="3592"/>
                    </a:cubicBezTo>
                    <a:lnTo>
                      <a:pt x="662" y="5104"/>
                    </a:lnTo>
                    <a:lnTo>
                      <a:pt x="662" y="694"/>
                    </a:lnTo>
                    <a:close/>
                    <a:moveTo>
                      <a:pt x="2458" y="4380"/>
                    </a:moveTo>
                    <a:lnTo>
                      <a:pt x="3718" y="5640"/>
                    </a:lnTo>
                    <a:lnTo>
                      <a:pt x="1198" y="5640"/>
                    </a:lnTo>
                    <a:lnTo>
                      <a:pt x="2458" y="4380"/>
                    </a:lnTo>
                    <a:close/>
                    <a:moveTo>
                      <a:pt x="5293" y="4411"/>
                    </a:moveTo>
                    <a:lnTo>
                      <a:pt x="6554" y="5671"/>
                    </a:lnTo>
                    <a:lnTo>
                      <a:pt x="4695" y="5671"/>
                    </a:lnTo>
                    <a:lnTo>
                      <a:pt x="4695" y="5640"/>
                    </a:lnTo>
                    <a:lnTo>
                      <a:pt x="4411" y="5356"/>
                    </a:lnTo>
                    <a:lnTo>
                      <a:pt x="5293" y="4411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lnTo>
                      <a:pt x="0" y="5986"/>
                    </a:lnTo>
                    <a:cubicBezTo>
                      <a:pt x="0" y="6207"/>
                      <a:pt x="158" y="6365"/>
                      <a:pt x="347" y="6365"/>
                    </a:cubicBezTo>
                    <a:lnTo>
                      <a:pt x="7373" y="6365"/>
                    </a:lnTo>
                    <a:cubicBezTo>
                      <a:pt x="7562" y="6365"/>
                      <a:pt x="7719" y="6207"/>
                      <a:pt x="7719" y="5986"/>
                    </a:cubicBezTo>
                    <a:lnTo>
                      <a:pt x="7719" y="379"/>
                    </a:lnTo>
                    <a:cubicBezTo>
                      <a:pt x="7719" y="158"/>
                      <a:pt x="7562" y="1"/>
                      <a:pt x="7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-44791150" y="2439650"/>
                <a:ext cx="5280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144" extrusionOk="0">
                    <a:moveTo>
                      <a:pt x="1041" y="725"/>
                    </a:moveTo>
                    <a:cubicBezTo>
                      <a:pt x="1261" y="725"/>
                      <a:pt x="1419" y="883"/>
                      <a:pt x="1419" y="1072"/>
                    </a:cubicBezTo>
                    <a:cubicBezTo>
                      <a:pt x="1419" y="1261"/>
                      <a:pt x="1261" y="1418"/>
                      <a:pt x="1041" y="1418"/>
                    </a:cubicBezTo>
                    <a:cubicBezTo>
                      <a:pt x="852" y="1418"/>
                      <a:pt x="694" y="1261"/>
                      <a:pt x="694" y="1072"/>
                    </a:cubicBezTo>
                    <a:cubicBezTo>
                      <a:pt x="694" y="883"/>
                      <a:pt x="852" y="725"/>
                      <a:pt x="1041" y="725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32" y="1670"/>
                      <a:pt x="505" y="2143"/>
                      <a:pt x="1041" y="2143"/>
                    </a:cubicBezTo>
                    <a:cubicBezTo>
                      <a:pt x="1639" y="2143"/>
                      <a:pt x="2112" y="1670"/>
                      <a:pt x="2112" y="1072"/>
                    </a:cubicBezTo>
                    <a:cubicBezTo>
                      <a:pt x="2112" y="473"/>
                      <a:pt x="1639" y="1"/>
                      <a:pt x="10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" name="Google Shape;404;p40"/>
            <p:cNvSpPr/>
            <p:nvPr/>
          </p:nvSpPr>
          <p:spPr>
            <a:xfrm>
              <a:off x="3488617" y="1716854"/>
              <a:ext cx="332705" cy="331821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1450" y="693"/>
                  </a:moveTo>
                  <a:lnTo>
                    <a:pt x="1450" y="1418"/>
                  </a:lnTo>
                  <a:lnTo>
                    <a:pt x="756" y="1418"/>
                  </a:lnTo>
                  <a:lnTo>
                    <a:pt x="756" y="693"/>
                  </a:lnTo>
                  <a:close/>
                  <a:moveTo>
                    <a:pt x="11342" y="693"/>
                  </a:moveTo>
                  <a:lnTo>
                    <a:pt x="11342" y="1418"/>
                  </a:lnTo>
                  <a:lnTo>
                    <a:pt x="10618" y="1418"/>
                  </a:lnTo>
                  <a:lnTo>
                    <a:pt x="10618" y="693"/>
                  </a:lnTo>
                  <a:close/>
                  <a:moveTo>
                    <a:pt x="6049" y="4191"/>
                  </a:moveTo>
                  <a:cubicBezTo>
                    <a:pt x="6270" y="4191"/>
                    <a:pt x="6427" y="4380"/>
                    <a:pt x="6427" y="4569"/>
                  </a:cubicBezTo>
                  <a:cubicBezTo>
                    <a:pt x="6427" y="4758"/>
                    <a:pt x="6270" y="4915"/>
                    <a:pt x="6049" y="4915"/>
                  </a:cubicBezTo>
                  <a:cubicBezTo>
                    <a:pt x="5860" y="4915"/>
                    <a:pt x="5703" y="4758"/>
                    <a:pt x="5703" y="4569"/>
                  </a:cubicBezTo>
                  <a:cubicBezTo>
                    <a:pt x="5703" y="4380"/>
                    <a:pt x="5860" y="4191"/>
                    <a:pt x="6049" y="4191"/>
                  </a:cubicBezTo>
                  <a:close/>
                  <a:moveTo>
                    <a:pt x="6081" y="1040"/>
                  </a:moveTo>
                  <a:cubicBezTo>
                    <a:pt x="6144" y="1166"/>
                    <a:pt x="8381" y="5167"/>
                    <a:pt x="8475" y="5262"/>
                  </a:cubicBezTo>
                  <a:lnTo>
                    <a:pt x="7278" y="7026"/>
                  </a:lnTo>
                  <a:lnTo>
                    <a:pt x="6427" y="7026"/>
                  </a:lnTo>
                  <a:lnTo>
                    <a:pt x="6427" y="5577"/>
                  </a:lnTo>
                  <a:cubicBezTo>
                    <a:pt x="6805" y="5419"/>
                    <a:pt x="7120" y="5041"/>
                    <a:pt x="7120" y="4600"/>
                  </a:cubicBezTo>
                  <a:cubicBezTo>
                    <a:pt x="7120" y="4001"/>
                    <a:pt x="6648" y="3529"/>
                    <a:pt x="6081" y="3529"/>
                  </a:cubicBezTo>
                  <a:cubicBezTo>
                    <a:pt x="5482" y="3529"/>
                    <a:pt x="5010" y="4001"/>
                    <a:pt x="5010" y="4600"/>
                  </a:cubicBezTo>
                  <a:cubicBezTo>
                    <a:pt x="5010" y="5073"/>
                    <a:pt x="5293" y="5451"/>
                    <a:pt x="5703" y="5577"/>
                  </a:cubicBezTo>
                  <a:lnTo>
                    <a:pt x="5703" y="7026"/>
                  </a:lnTo>
                  <a:lnTo>
                    <a:pt x="4852" y="7026"/>
                  </a:lnTo>
                  <a:lnTo>
                    <a:pt x="3655" y="5262"/>
                  </a:lnTo>
                  <a:cubicBezTo>
                    <a:pt x="3749" y="5167"/>
                    <a:pt x="5986" y="1166"/>
                    <a:pt x="6081" y="1040"/>
                  </a:cubicBezTo>
                  <a:close/>
                  <a:moveTo>
                    <a:pt x="3812" y="3529"/>
                  </a:moveTo>
                  <a:lnTo>
                    <a:pt x="2899" y="5104"/>
                  </a:lnTo>
                  <a:cubicBezTo>
                    <a:pt x="2836" y="5230"/>
                    <a:pt x="2836" y="5388"/>
                    <a:pt x="2899" y="5451"/>
                  </a:cubicBezTo>
                  <a:lnTo>
                    <a:pt x="4064" y="7215"/>
                  </a:lnTo>
                  <a:cubicBezTo>
                    <a:pt x="3749" y="7404"/>
                    <a:pt x="3529" y="7719"/>
                    <a:pt x="3529" y="8097"/>
                  </a:cubicBezTo>
                  <a:lnTo>
                    <a:pt x="3529" y="8475"/>
                  </a:lnTo>
                  <a:lnTo>
                    <a:pt x="693" y="8475"/>
                  </a:lnTo>
                  <a:lnTo>
                    <a:pt x="693" y="3907"/>
                  </a:lnTo>
                  <a:cubicBezTo>
                    <a:pt x="788" y="3686"/>
                    <a:pt x="945" y="3529"/>
                    <a:pt x="1103" y="3529"/>
                  </a:cubicBezTo>
                  <a:close/>
                  <a:moveTo>
                    <a:pt x="7436" y="7751"/>
                  </a:moveTo>
                  <a:cubicBezTo>
                    <a:pt x="7625" y="7751"/>
                    <a:pt x="7782" y="7908"/>
                    <a:pt x="7782" y="8097"/>
                  </a:cubicBezTo>
                  <a:lnTo>
                    <a:pt x="7782" y="8475"/>
                  </a:lnTo>
                  <a:lnTo>
                    <a:pt x="4285" y="8475"/>
                  </a:lnTo>
                  <a:lnTo>
                    <a:pt x="4285" y="8097"/>
                  </a:lnTo>
                  <a:cubicBezTo>
                    <a:pt x="4285" y="7908"/>
                    <a:pt x="4443" y="7751"/>
                    <a:pt x="4632" y="7751"/>
                  </a:cubicBezTo>
                  <a:close/>
                  <a:moveTo>
                    <a:pt x="10996" y="3529"/>
                  </a:moveTo>
                  <a:cubicBezTo>
                    <a:pt x="11185" y="3529"/>
                    <a:pt x="11342" y="3686"/>
                    <a:pt x="11342" y="3907"/>
                  </a:cubicBezTo>
                  <a:lnTo>
                    <a:pt x="11342" y="8475"/>
                  </a:lnTo>
                  <a:lnTo>
                    <a:pt x="8507" y="8475"/>
                  </a:lnTo>
                  <a:lnTo>
                    <a:pt x="8507" y="8097"/>
                  </a:lnTo>
                  <a:cubicBezTo>
                    <a:pt x="8507" y="7719"/>
                    <a:pt x="8318" y="7404"/>
                    <a:pt x="8003" y="7215"/>
                  </a:cubicBezTo>
                  <a:lnTo>
                    <a:pt x="9137" y="5451"/>
                  </a:lnTo>
                  <a:cubicBezTo>
                    <a:pt x="9200" y="5356"/>
                    <a:pt x="9200" y="5230"/>
                    <a:pt x="9137" y="5104"/>
                  </a:cubicBezTo>
                  <a:lnTo>
                    <a:pt x="8223" y="3529"/>
                  </a:lnTo>
                  <a:close/>
                  <a:moveTo>
                    <a:pt x="11342" y="9137"/>
                  </a:moveTo>
                  <a:lnTo>
                    <a:pt x="11342" y="9483"/>
                  </a:lnTo>
                  <a:cubicBezTo>
                    <a:pt x="11342" y="9672"/>
                    <a:pt x="11185" y="9830"/>
                    <a:pt x="10996" y="9830"/>
                  </a:cubicBezTo>
                  <a:lnTo>
                    <a:pt x="1103" y="9830"/>
                  </a:lnTo>
                  <a:cubicBezTo>
                    <a:pt x="914" y="9830"/>
                    <a:pt x="756" y="9672"/>
                    <a:pt x="756" y="9483"/>
                  </a:cubicBezTo>
                  <a:lnTo>
                    <a:pt x="756" y="9137"/>
                  </a:lnTo>
                  <a:close/>
                  <a:moveTo>
                    <a:pt x="6427" y="10554"/>
                  </a:moveTo>
                  <a:lnTo>
                    <a:pt x="6427" y="11248"/>
                  </a:lnTo>
                  <a:lnTo>
                    <a:pt x="5703" y="11248"/>
                  </a:lnTo>
                  <a:lnTo>
                    <a:pt x="5703" y="10554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1765" y="2111"/>
                  </a:lnTo>
                  <a:cubicBezTo>
                    <a:pt x="1954" y="2111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5010" y="1418"/>
                  </a:lnTo>
                  <a:lnTo>
                    <a:pt x="4159" y="2836"/>
                  </a:lnTo>
                  <a:lnTo>
                    <a:pt x="1072" y="2836"/>
                  </a:lnTo>
                  <a:cubicBezTo>
                    <a:pt x="473" y="2836"/>
                    <a:pt x="0" y="3308"/>
                    <a:pt x="0" y="3907"/>
                  </a:cubicBezTo>
                  <a:lnTo>
                    <a:pt x="0" y="9515"/>
                  </a:lnTo>
                  <a:cubicBezTo>
                    <a:pt x="0" y="10113"/>
                    <a:pt x="473" y="10586"/>
                    <a:pt x="1072" y="10586"/>
                  </a:cubicBezTo>
                  <a:lnTo>
                    <a:pt x="4947" y="10586"/>
                  </a:lnTo>
                  <a:lnTo>
                    <a:pt x="4947" y="11311"/>
                  </a:lnTo>
                  <a:lnTo>
                    <a:pt x="3907" y="11311"/>
                  </a:lnTo>
                  <a:cubicBezTo>
                    <a:pt x="3686" y="11311"/>
                    <a:pt x="3529" y="11468"/>
                    <a:pt x="3529" y="11657"/>
                  </a:cubicBezTo>
                  <a:cubicBezTo>
                    <a:pt x="3529" y="11846"/>
                    <a:pt x="3686" y="12004"/>
                    <a:pt x="3907" y="12004"/>
                  </a:cubicBezTo>
                  <a:lnTo>
                    <a:pt x="8097" y="12004"/>
                  </a:lnTo>
                  <a:cubicBezTo>
                    <a:pt x="8318" y="12004"/>
                    <a:pt x="8475" y="11846"/>
                    <a:pt x="8475" y="11657"/>
                  </a:cubicBezTo>
                  <a:cubicBezTo>
                    <a:pt x="8475" y="11468"/>
                    <a:pt x="8318" y="11311"/>
                    <a:pt x="8097" y="11311"/>
                  </a:cubicBezTo>
                  <a:lnTo>
                    <a:pt x="7057" y="11311"/>
                  </a:lnTo>
                  <a:lnTo>
                    <a:pt x="7057" y="10586"/>
                  </a:lnTo>
                  <a:lnTo>
                    <a:pt x="10933" y="10586"/>
                  </a:lnTo>
                  <a:cubicBezTo>
                    <a:pt x="11531" y="10586"/>
                    <a:pt x="12004" y="10113"/>
                    <a:pt x="12004" y="9515"/>
                  </a:cubicBezTo>
                  <a:lnTo>
                    <a:pt x="12004" y="3907"/>
                  </a:lnTo>
                  <a:cubicBezTo>
                    <a:pt x="12035" y="3308"/>
                    <a:pt x="11563" y="2836"/>
                    <a:pt x="10996" y="2836"/>
                  </a:cubicBezTo>
                  <a:lnTo>
                    <a:pt x="7877" y="2836"/>
                  </a:lnTo>
                  <a:lnTo>
                    <a:pt x="7057" y="1418"/>
                  </a:lnTo>
                  <a:lnTo>
                    <a:pt x="9924" y="1418"/>
                  </a:lnTo>
                  <a:lnTo>
                    <a:pt x="9924" y="1765"/>
                  </a:lnTo>
                  <a:cubicBezTo>
                    <a:pt x="9924" y="1954"/>
                    <a:pt x="10082" y="2111"/>
                    <a:pt x="10271" y="2111"/>
                  </a:cubicBezTo>
                  <a:lnTo>
                    <a:pt x="11689" y="2111"/>
                  </a:lnTo>
                  <a:cubicBezTo>
                    <a:pt x="11878" y="2111"/>
                    <a:pt x="12035" y="1954"/>
                    <a:pt x="12035" y="1765"/>
                  </a:cubicBezTo>
                  <a:lnTo>
                    <a:pt x="12035" y="347"/>
                  </a:lnTo>
                  <a:cubicBezTo>
                    <a:pt x="12035" y="158"/>
                    <a:pt x="11878" y="0"/>
                    <a:pt x="11689" y="0"/>
                  </a:cubicBezTo>
                  <a:lnTo>
                    <a:pt x="10271" y="0"/>
                  </a:lnTo>
                  <a:cubicBezTo>
                    <a:pt x="10082" y="0"/>
                    <a:pt x="9924" y="158"/>
                    <a:pt x="9924" y="347"/>
                  </a:cubicBezTo>
                  <a:lnTo>
                    <a:pt x="9924" y="693"/>
                  </a:lnTo>
                  <a:lnTo>
                    <a:pt x="6648" y="693"/>
                  </a:lnTo>
                  <a:lnTo>
                    <a:pt x="6333" y="189"/>
                  </a:lnTo>
                  <a:cubicBezTo>
                    <a:pt x="6270" y="63"/>
                    <a:pt x="6144" y="0"/>
                    <a:pt x="6018" y="0"/>
                  </a:cubicBezTo>
                  <a:cubicBezTo>
                    <a:pt x="5892" y="0"/>
                    <a:pt x="5797" y="63"/>
                    <a:pt x="5703" y="189"/>
                  </a:cubicBezTo>
                  <a:lnTo>
                    <a:pt x="5388" y="693"/>
                  </a:lnTo>
                  <a:lnTo>
                    <a:pt x="2111" y="693"/>
                  </a:ln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subTitle" idx="1"/>
          </p:nvPr>
        </p:nvSpPr>
        <p:spPr>
          <a:xfrm flipH="1">
            <a:off x="1820800" y="1058127"/>
            <a:ext cx="5501100" cy="30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—</a:t>
            </a:r>
            <a:r>
              <a:rPr lang="es-ES" sz="1800" b="0" dirty="0" err="1"/>
              <a:t>Scrapping</a:t>
            </a:r>
            <a:r>
              <a:rPr lang="es-ES" sz="1800" b="0" dirty="0"/>
              <a:t> </a:t>
            </a:r>
            <a:r>
              <a:rPr lang="es-ES" sz="1800" b="0" dirty="0" err="1"/>
              <a:t>Code</a:t>
            </a:r>
            <a:r>
              <a:rPr lang="es-ES" sz="1800" b="0" dirty="0"/>
              <a:t>:</a:t>
            </a:r>
            <a:endParaRPr sz="1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FF128-AA22-4A09-9FF8-E57555E3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01" y="1720800"/>
            <a:ext cx="3067200" cy="18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D5541-7F2A-4E5D-A292-F5F758BE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0" y="2462400"/>
            <a:ext cx="3146400" cy="17762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subTitle" idx="1"/>
          </p:nvPr>
        </p:nvSpPr>
        <p:spPr>
          <a:xfrm flipH="1">
            <a:off x="1820800" y="1058127"/>
            <a:ext cx="5501100" cy="30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—</a:t>
            </a:r>
            <a:r>
              <a:rPr lang="es-ES" sz="1800" b="0" dirty="0" err="1"/>
              <a:t>Scrapping</a:t>
            </a:r>
            <a:r>
              <a:rPr lang="es-ES" sz="1800" b="0" dirty="0"/>
              <a:t> </a:t>
            </a:r>
            <a:r>
              <a:rPr lang="es-ES" sz="1800" b="0" dirty="0" err="1"/>
              <a:t>Code</a:t>
            </a:r>
            <a:r>
              <a:rPr lang="es-ES" sz="1800" b="0" dirty="0"/>
              <a:t>:</a:t>
            </a:r>
            <a:endParaRPr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535CA-E87C-4D42-B9BB-17F22544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40" y="1634427"/>
            <a:ext cx="2909660" cy="1874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EFABD-0930-458D-B3D5-7DBF564C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200" y="2571750"/>
            <a:ext cx="3030700" cy="19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subTitle" idx="1"/>
          </p:nvPr>
        </p:nvSpPr>
        <p:spPr>
          <a:xfrm flipH="1">
            <a:off x="1820800" y="1058127"/>
            <a:ext cx="5501100" cy="30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—</a:t>
            </a:r>
            <a:r>
              <a:rPr lang="es-ES" sz="1800" b="0" dirty="0" err="1"/>
              <a:t>Scrapped</a:t>
            </a:r>
            <a:r>
              <a:rPr lang="es-ES" sz="1800" b="0" dirty="0"/>
              <a:t> </a:t>
            </a:r>
            <a:r>
              <a:rPr lang="es-ES" sz="1800" dirty="0"/>
              <a:t>Data</a:t>
            </a:r>
            <a:r>
              <a:rPr lang="es-ES" sz="1800" b="0" dirty="0"/>
              <a:t>:</a:t>
            </a: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4B4E5-0EB3-428A-BBEF-70B2343F1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00" y="1605599"/>
            <a:ext cx="2649600" cy="2383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0E3C0-F622-46E0-A1F8-4B7F6F7F8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00" y="2340001"/>
            <a:ext cx="2915500" cy="21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subTitle" idx="1"/>
          </p:nvPr>
        </p:nvSpPr>
        <p:spPr>
          <a:xfrm flipH="1">
            <a:off x="1820800" y="1058127"/>
            <a:ext cx="5501100" cy="30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—</a:t>
            </a:r>
            <a:r>
              <a:rPr lang="es-ES" sz="1800" b="0" dirty="0" err="1"/>
              <a:t>Scrapped</a:t>
            </a:r>
            <a:r>
              <a:rPr lang="es-ES" sz="1800" b="0" dirty="0"/>
              <a:t> </a:t>
            </a:r>
            <a:r>
              <a:rPr lang="es-ES" sz="1800" dirty="0"/>
              <a:t>Data</a:t>
            </a:r>
            <a:r>
              <a:rPr lang="es-ES" sz="1800" b="0" dirty="0"/>
              <a:t>:</a:t>
            </a:r>
            <a:endParaRPr sz="1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7244F-1968-423C-B7D4-12DAA221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350" y="1620001"/>
            <a:ext cx="2931050" cy="20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54D99-F1AE-4E4A-928B-10FD1D0C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48830"/>
            <a:ext cx="3060650" cy="19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55555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470D51"/>
      </a:dk1>
      <a:lt1>
        <a:srgbClr val="FFFFFF"/>
      </a:lt1>
      <a:dk2>
        <a:srgbClr val="FFFFFF"/>
      </a:dk2>
      <a:lt2>
        <a:srgbClr val="FFFFFF"/>
      </a:lt2>
      <a:accent1>
        <a:srgbClr val="612789"/>
      </a:accent1>
      <a:accent2>
        <a:srgbClr val="470D51"/>
      </a:accent2>
      <a:accent3>
        <a:srgbClr val="6A1E9E"/>
      </a:accent3>
      <a:accent4>
        <a:srgbClr val="2A0047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282</Words>
  <Application>Microsoft Office PowerPoint</Application>
  <PresentationFormat>On-screen Show (16:9)</PresentationFormat>
  <Paragraphs>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Squada One</vt:lpstr>
      <vt:lpstr>Roboto Light</vt:lpstr>
      <vt:lpstr>Calibri</vt:lpstr>
      <vt:lpstr>Nunito Sans Black</vt:lpstr>
      <vt:lpstr>Nunito Sans ExtraBold</vt:lpstr>
      <vt:lpstr>Roboto Slab Light</vt:lpstr>
      <vt:lpstr>Arial</vt:lpstr>
      <vt:lpstr>Nunito Sans SemiBold</vt:lpstr>
      <vt:lpstr>Elegant waves by slidesgo</vt:lpstr>
      <vt:lpstr>DOCUMENT CLASSIFICATION | GRAPH | KNN</vt:lpstr>
      <vt:lpstr>Graph Theory!</vt:lpstr>
      <vt:lpstr>TABLE OF CONTENTS</vt:lpstr>
      <vt:lpstr>DATA COLLECTION AND PREPARATION</vt:lpstr>
      <vt:lpstr>Project Topics for data collection</vt:lpstr>
      <vt:lpstr>PowerPoint Presentation</vt:lpstr>
      <vt:lpstr>PowerPoint Presentation</vt:lpstr>
      <vt:lpstr>PowerPoint Presentation</vt:lpstr>
      <vt:lpstr>PowerPoint Presentation</vt:lpstr>
      <vt:lpstr>Libraries for graph plotting, NLP, confusión matrix !</vt:lpstr>
      <vt:lpstr>Dividing the articles into train data and test data</vt:lpstr>
      <vt:lpstr>GRAPH CONSTRUCTION</vt:lpstr>
      <vt:lpstr>NPL (Natural Language Processing)</vt:lpstr>
      <vt:lpstr>Implementation of NLP </vt:lpstr>
      <vt:lpstr>Pre-processing training set</vt:lpstr>
      <vt:lpstr>Making Directed Graph code</vt:lpstr>
      <vt:lpstr>FEATURE EXTRACTION VIA COMMON SUBGRAPHS</vt:lpstr>
      <vt:lpstr>COMMON SUBGRAPH FEATURE EXTRACTION</vt:lpstr>
      <vt:lpstr>DOCUMENT CLASSIFICATION: GRAPH-BASED KNN</vt:lpstr>
      <vt:lpstr>CLASSIFICATION WITH KNN</vt:lpstr>
      <vt:lpstr>This code creates  KNN Graph </vt:lpstr>
      <vt:lpstr>Making Confusion Matrix</vt:lpstr>
      <vt:lpstr>Confusion Matrix</vt:lpstr>
      <vt:lpstr>This code creates  Confusion Matrix </vt:lpstr>
      <vt:lpstr>This code creates  Confusion Matrix </vt:lpstr>
      <vt:lpstr>OUTPUT</vt:lpstr>
      <vt:lpstr>Graph Building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CLASSIFICATION | GRAPH | KNN</dc:title>
  <cp:lastModifiedBy>Aleeza Shakeel</cp:lastModifiedBy>
  <cp:revision>17</cp:revision>
  <dcterms:modified xsi:type="dcterms:W3CDTF">2024-04-28T13:03:24Z</dcterms:modified>
</cp:coreProperties>
</file>